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Lst>
  <p:sldSz cy="6858000" cx="12192000"/>
  <p:notesSz cx="6858000" cy="9144000"/>
  <p:embeddedFontLst>
    <p:embeddedFont>
      <p:font typeface="Open Sans"/>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font" Target="fonts/OpenSans-regular.fntdata"/><Relationship Id="rId21" Type="http://schemas.openxmlformats.org/officeDocument/2006/relationships/slide" Target="slides/slide17.xml"/><Relationship Id="rId24" Type="http://schemas.openxmlformats.org/officeDocument/2006/relationships/font" Target="fonts/OpenSans-italic.fntdata"/><Relationship Id="rId23" Type="http://schemas.openxmlformats.org/officeDocument/2006/relationships/font" Target="fonts/OpenSans-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5" Type="http://schemas.openxmlformats.org/officeDocument/2006/relationships/font" Target="fonts/OpenSans-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p:nvPr/>
        </p:nvSpPr>
        <p:spPr>
          <a:xfrm>
            <a:off x="1007533" y="0"/>
            <a:ext cx="7934348" cy="6858000"/>
          </a:xfrm>
          <a:prstGeom prst="rect">
            <a:avLst/>
          </a:prstGeom>
          <a:solidFill>
            <a:schemeClr val="dk2">
              <a:alpha val="91764"/>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8941881" y="0"/>
            <a:ext cx="27432" cy="6858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txBox="1"/>
          <p:nvPr>
            <p:ph type="ctrTitle"/>
          </p:nvPr>
        </p:nvSpPr>
        <p:spPr>
          <a:xfrm>
            <a:off x="2611808" y="3428998"/>
            <a:ext cx="5518066" cy="2268559"/>
          </a:xfrm>
          <a:prstGeom prst="rect">
            <a:avLst/>
          </a:prstGeom>
          <a:noFill/>
          <a:ln>
            <a:noFill/>
          </a:ln>
        </p:spPr>
        <p:txBody>
          <a:bodyPr anchorCtr="0" anchor="t" bIns="45700" lIns="91425" spcFirstLastPara="1" rIns="91425" wrap="square" tIns="45700">
            <a:noAutofit/>
          </a:bodyPr>
          <a:lstStyle>
            <a:lvl1pPr lvl="0" algn="r">
              <a:lnSpc>
                <a:spcPct val="90000"/>
              </a:lnSpc>
              <a:spcBef>
                <a:spcPts val="0"/>
              </a:spcBef>
              <a:spcAft>
                <a:spcPts val="0"/>
              </a:spcAft>
              <a:buClr>
                <a:schemeClr val="lt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2"/>
          <p:cNvSpPr txBox="1"/>
          <p:nvPr>
            <p:ph idx="1" type="subTitle"/>
          </p:nvPr>
        </p:nvSpPr>
        <p:spPr>
          <a:xfrm>
            <a:off x="2772274" y="2268786"/>
            <a:ext cx="5357600" cy="1160213"/>
          </a:xfrm>
          <a:prstGeom prst="rect">
            <a:avLst/>
          </a:prstGeom>
          <a:noFill/>
          <a:ln>
            <a:noFill/>
          </a:ln>
        </p:spPr>
        <p:txBody>
          <a:bodyPr anchorCtr="0" anchor="b" bIns="45700" lIns="91425" spcFirstLastPara="1" rIns="91425" wrap="square" tIns="0">
            <a:noAutofit/>
          </a:bodyPr>
          <a:lstStyle>
            <a:lvl1pPr lvl="0" algn="r">
              <a:lnSpc>
                <a:spcPct val="120000"/>
              </a:lnSpc>
              <a:spcBef>
                <a:spcPts val="1000"/>
              </a:spcBef>
              <a:spcAft>
                <a:spcPts val="0"/>
              </a:spcAft>
              <a:buSzPts val="1620"/>
              <a:buNone/>
              <a:defRPr b="0" sz="1800">
                <a:solidFill>
                  <a:schemeClr val="lt1"/>
                </a:solidFill>
              </a:defRPr>
            </a:lvl1pPr>
            <a:lvl2pPr lvl="1" algn="ctr">
              <a:lnSpc>
                <a:spcPct val="120000"/>
              </a:lnSpc>
              <a:spcBef>
                <a:spcPts val="600"/>
              </a:spcBef>
              <a:spcAft>
                <a:spcPts val="0"/>
              </a:spcAft>
              <a:buSzPts val="1620"/>
              <a:buNone/>
              <a:defRPr sz="1800"/>
            </a:lvl2pPr>
            <a:lvl3pPr lvl="2" algn="ctr">
              <a:lnSpc>
                <a:spcPct val="120000"/>
              </a:lnSpc>
              <a:spcBef>
                <a:spcPts val="600"/>
              </a:spcBef>
              <a:spcAft>
                <a:spcPts val="0"/>
              </a:spcAft>
              <a:buSzPts val="1620"/>
              <a:buNone/>
              <a:defRPr sz="1800"/>
            </a:lvl3pPr>
            <a:lvl4pPr lvl="3" algn="ctr">
              <a:lnSpc>
                <a:spcPct val="120000"/>
              </a:lnSpc>
              <a:spcBef>
                <a:spcPts val="600"/>
              </a:spcBef>
              <a:spcAft>
                <a:spcPts val="0"/>
              </a:spcAft>
              <a:buSzPts val="1440"/>
              <a:buNone/>
              <a:defRPr sz="1600"/>
            </a:lvl4pPr>
            <a:lvl5pPr lvl="4" algn="ctr">
              <a:lnSpc>
                <a:spcPct val="120000"/>
              </a:lnSpc>
              <a:spcBef>
                <a:spcPts val="600"/>
              </a:spcBef>
              <a:spcAft>
                <a:spcPts val="0"/>
              </a:spcAft>
              <a:buSzPts val="1440"/>
              <a:buNone/>
              <a:defRPr sz="1600"/>
            </a:lvl5pPr>
            <a:lvl6pPr lvl="5" algn="ctr">
              <a:lnSpc>
                <a:spcPct val="120000"/>
              </a:lnSpc>
              <a:spcBef>
                <a:spcPts val="600"/>
              </a:spcBef>
              <a:spcAft>
                <a:spcPts val="0"/>
              </a:spcAft>
              <a:buSzPts val="1440"/>
              <a:buNone/>
              <a:defRPr sz="1600"/>
            </a:lvl6pPr>
            <a:lvl7pPr lvl="6" algn="ctr">
              <a:lnSpc>
                <a:spcPct val="120000"/>
              </a:lnSpc>
              <a:spcBef>
                <a:spcPts val="600"/>
              </a:spcBef>
              <a:spcAft>
                <a:spcPts val="0"/>
              </a:spcAft>
              <a:buSzPts val="1440"/>
              <a:buNone/>
              <a:defRPr sz="1600"/>
            </a:lvl7pPr>
            <a:lvl8pPr lvl="7" algn="ctr">
              <a:lnSpc>
                <a:spcPct val="120000"/>
              </a:lnSpc>
              <a:spcBef>
                <a:spcPts val="600"/>
              </a:spcBef>
              <a:spcAft>
                <a:spcPts val="0"/>
              </a:spcAft>
              <a:buSzPts val="1440"/>
              <a:buNone/>
              <a:defRPr sz="1600"/>
            </a:lvl8pPr>
            <a:lvl9pPr lvl="8" algn="ctr">
              <a:lnSpc>
                <a:spcPct val="120000"/>
              </a:lnSpc>
              <a:spcBef>
                <a:spcPts val="600"/>
              </a:spcBef>
              <a:spcAft>
                <a:spcPts val="600"/>
              </a:spcAft>
              <a:buSzPts val="1440"/>
              <a:buNone/>
              <a:defRPr sz="1600"/>
            </a:lvl9pPr>
          </a:lstStyle>
          <a:p/>
        </p:txBody>
      </p:sp>
      <p:sp>
        <p:nvSpPr>
          <p:cNvPr id="20" name="Google Shape;20;p2"/>
          <p:cNvSpPr txBox="1"/>
          <p:nvPr>
            <p:ph idx="10" type="dt"/>
          </p:nvPr>
        </p:nvSpPr>
        <p:spPr>
          <a:xfrm rot="5400000">
            <a:off x="-810065" y="5270604"/>
            <a:ext cx="2662729" cy="182880"/>
          </a:xfrm>
          <a:prstGeom prst="rect">
            <a:avLst/>
          </a:prstGeom>
          <a:noFill/>
          <a:ln>
            <a:noFill/>
          </a:ln>
        </p:spPr>
        <p:txBody>
          <a:bodyPr anchorCtr="0" anchor="t" bIns="45700" lIns="91425" spcFirstLastPara="1" rIns="91425" wrap="square" tIns="18275">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
          <p:cNvSpPr txBox="1"/>
          <p:nvPr>
            <p:ph idx="11" type="ftr"/>
          </p:nvPr>
        </p:nvSpPr>
        <p:spPr>
          <a:xfrm rot="5400000">
            <a:off x="-2237130" y="3661144"/>
            <a:ext cx="5885352" cy="179176"/>
          </a:xfrm>
          <a:prstGeom prst="rect">
            <a:avLst/>
          </a:prstGeom>
          <a:noFill/>
          <a:ln>
            <a:noFill/>
          </a:ln>
        </p:spPr>
        <p:txBody>
          <a:bodyPr anchorCtr="0" anchor="b" bIns="18275"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2"/>
          <p:cNvSpPr txBox="1"/>
          <p:nvPr>
            <p:ph idx="12" type="sldNum"/>
          </p:nvPr>
        </p:nvSpPr>
        <p:spPr>
          <a:xfrm>
            <a:off x="158407" y="164592"/>
            <a:ext cx="636727" cy="322851"/>
          </a:xfrm>
          <a:prstGeom prst="rect">
            <a:avLst/>
          </a:prstGeom>
          <a:noFill/>
          <a:ln>
            <a:noFill/>
          </a:ln>
        </p:spPr>
        <p:txBody>
          <a:bodyPr anchorCtr="0" anchor="ctr" bIns="45700" lIns="91425" spcFirstLastPara="1" rIns="45700"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AU"/>
              <a:t>‹#›</a:t>
            </a:fld>
            <a:endParaRPr/>
          </a:p>
        </p:txBody>
      </p:sp>
      <p:sp>
        <p:nvSpPr>
          <p:cNvPr id="23" name="Google Shape;23;p2"/>
          <p:cNvSpPr txBox="1"/>
          <p:nvPr/>
        </p:nvSpPr>
        <p:spPr>
          <a:xfrm>
            <a:off x="2191282" y="3262852"/>
            <a:ext cx="415636" cy="46166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0" i="0" lang="en-AU" sz="2400" u="none" cap="none" strike="noStrike">
                <a:solidFill>
                  <a:schemeClr val="accent6"/>
                </a:solidFill>
                <a:latin typeface="Noto Sans Symbols"/>
                <a:ea typeface="Noto Sans Symbols"/>
                <a:cs typeface="Noto Sans Symbols"/>
                <a:sym typeface="Noto Sans Symbols"/>
              </a:rPr>
              <a:t>◤</a:t>
            </a:r>
            <a:endParaRPr b="0" i="0" sz="2400" u="none" cap="none" strike="noStrike">
              <a:solidFill>
                <a:schemeClr val="accent6"/>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4" name="Shape 24"/>
        <p:cNvGrpSpPr/>
        <p:nvPr/>
      </p:nvGrpSpPr>
      <p:grpSpPr>
        <a:xfrm>
          <a:off x="0" y="0"/>
          <a:ext cx="0" cy="0"/>
          <a:chOff x="0" y="0"/>
          <a:chExt cx="0" cy="0"/>
        </a:xfrm>
      </p:grpSpPr>
      <p:sp>
        <p:nvSpPr>
          <p:cNvPr id="25" name="Google Shape;25;p3"/>
          <p:cNvSpPr/>
          <p:nvPr/>
        </p:nvSpPr>
        <p:spPr>
          <a:xfrm>
            <a:off x="1004479" y="0"/>
            <a:ext cx="10372316" cy="6858000"/>
          </a:xfrm>
          <a:prstGeom prst="rect">
            <a:avLst/>
          </a:prstGeom>
          <a:solidFill>
            <a:schemeClr val="dk2">
              <a:alpha val="91764"/>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a:off x="11377328" y="0"/>
            <a:ext cx="27432" cy="6858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txBox="1"/>
          <p:nvPr>
            <p:ph type="title"/>
          </p:nvPr>
        </p:nvSpPr>
        <p:spPr>
          <a:xfrm>
            <a:off x="2611808" y="808056"/>
            <a:ext cx="7958331" cy="1077229"/>
          </a:xfrm>
          <a:prstGeom prst="rect">
            <a:avLst/>
          </a:prstGeom>
          <a:noFill/>
          <a:ln>
            <a:noFill/>
          </a:ln>
        </p:spPr>
        <p:txBody>
          <a:bodyPr anchorCtr="0" anchor="t" bIns="45700" lIns="91425" spcFirstLastPara="1" rIns="91425" wrap="square" tIns="45700">
            <a:no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3"/>
          <p:cNvSpPr txBox="1"/>
          <p:nvPr>
            <p:ph idx="1" type="body"/>
          </p:nvPr>
        </p:nvSpPr>
        <p:spPr>
          <a:xfrm>
            <a:off x="2773599" y="2052116"/>
            <a:ext cx="7796540" cy="3997828"/>
          </a:xfrm>
          <a:prstGeom prst="rect">
            <a:avLst/>
          </a:prstGeom>
          <a:noFill/>
          <a:ln>
            <a:noFill/>
          </a:ln>
        </p:spPr>
        <p:txBody>
          <a:bodyPr anchorCtr="0" anchor="ctr" bIns="45700" lIns="91425" spcFirstLastPara="1" rIns="91425" wrap="square" tIns="45700">
            <a:noAutofit/>
          </a:bodyPr>
          <a:lstStyle>
            <a:lvl1pPr indent="-331470" lvl="0" marL="457200" algn="l">
              <a:lnSpc>
                <a:spcPct val="120000"/>
              </a:lnSpc>
              <a:spcBef>
                <a:spcPts val="1000"/>
              </a:spcBef>
              <a:spcAft>
                <a:spcPts val="0"/>
              </a:spcAft>
              <a:buSzPts val="1620"/>
              <a:buChar char="▪"/>
              <a:defRPr/>
            </a:lvl1pPr>
            <a:lvl2pPr indent="-331469" lvl="1" marL="914400" algn="l">
              <a:lnSpc>
                <a:spcPct val="120000"/>
              </a:lnSpc>
              <a:spcBef>
                <a:spcPts val="600"/>
              </a:spcBef>
              <a:spcAft>
                <a:spcPts val="0"/>
              </a:spcAft>
              <a:buSzPts val="1620"/>
              <a:buChar char="▪"/>
              <a:defRPr/>
            </a:lvl2pPr>
            <a:lvl3pPr indent="-331469" lvl="2" marL="1371600" algn="l">
              <a:lnSpc>
                <a:spcPct val="120000"/>
              </a:lnSpc>
              <a:spcBef>
                <a:spcPts val="600"/>
              </a:spcBef>
              <a:spcAft>
                <a:spcPts val="0"/>
              </a:spcAft>
              <a:buSzPts val="1620"/>
              <a:buChar char="▪"/>
              <a:defRPr/>
            </a:lvl3pPr>
            <a:lvl4pPr indent="-331469" lvl="3" marL="1828800" algn="l">
              <a:lnSpc>
                <a:spcPct val="120000"/>
              </a:lnSpc>
              <a:spcBef>
                <a:spcPts val="600"/>
              </a:spcBef>
              <a:spcAft>
                <a:spcPts val="0"/>
              </a:spcAft>
              <a:buSzPts val="1620"/>
              <a:buChar char="▪"/>
              <a:defRPr/>
            </a:lvl4pPr>
            <a:lvl5pPr indent="-331470" lvl="4" marL="2286000" algn="l">
              <a:lnSpc>
                <a:spcPct val="120000"/>
              </a:lnSpc>
              <a:spcBef>
                <a:spcPts val="600"/>
              </a:spcBef>
              <a:spcAft>
                <a:spcPts val="0"/>
              </a:spcAft>
              <a:buSzPts val="1620"/>
              <a:buChar char="▪"/>
              <a:defRPr/>
            </a:lvl5pPr>
            <a:lvl6pPr indent="-331470" lvl="5" marL="2743200" algn="l">
              <a:lnSpc>
                <a:spcPct val="120000"/>
              </a:lnSpc>
              <a:spcBef>
                <a:spcPts val="600"/>
              </a:spcBef>
              <a:spcAft>
                <a:spcPts val="0"/>
              </a:spcAft>
              <a:buSzPts val="1620"/>
              <a:buChar char="▪"/>
              <a:defRPr/>
            </a:lvl6pPr>
            <a:lvl7pPr indent="-331470" lvl="6" marL="3200400" algn="l">
              <a:lnSpc>
                <a:spcPct val="120000"/>
              </a:lnSpc>
              <a:spcBef>
                <a:spcPts val="600"/>
              </a:spcBef>
              <a:spcAft>
                <a:spcPts val="0"/>
              </a:spcAft>
              <a:buSzPts val="1620"/>
              <a:buChar char="▪"/>
              <a:defRPr/>
            </a:lvl7pPr>
            <a:lvl8pPr indent="-331470" lvl="7" marL="3657600" algn="l">
              <a:lnSpc>
                <a:spcPct val="120000"/>
              </a:lnSpc>
              <a:spcBef>
                <a:spcPts val="600"/>
              </a:spcBef>
              <a:spcAft>
                <a:spcPts val="0"/>
              </a:spcAft>
              <a:buSzPts val="1620"/>
              <a:buChar char="▪"/>
              <a:defRPr/>
            </a:lvl8pPr>
            <a:lvl9pPr indent="-331470" lvl="8" marL="4114800" algn="l">
              <a:lnSpc>
                <a:spcPct val="120000"/>
              </a:lnSpc>
              <a:spcBef>
                <a:spcPts val="600"/>
              </a:spcBef>
              <a:spcAft>
                <a:spcPts val="600"/>
              </a:spcAft>
              <a:buSzPts val="1620"/>
              <a:buChar char="▪"/>
              <a:defRPr/>
            </a:lvl9pPr>
          </a:lstStyle>
          <a:p/>
        </p:txBody>
      </p:sp>
      <p:sp>
        <p:nvSpPr>
          <p:cNvPr id="29" name="Google Shape;29;p3"/>
          <p:cNvSpPr txBox="1"/>
          <p:nvPr>
            <p:ph idx="10" type="dt"/>
          </p:nvPr>
        </p:nvSpPr>
        <p:spPr>
          <a:xfrm rot="5400000">
            <a:off x="-810065" y="5270604"/>
            <a:ext cx="2662729" cy="182880"/>
          </a:xfrm>
          <a:prstGeom prst="rect">
            <a:avLst/>
          </a:prstGeom>
          <a:noFill/>
          <a:ln>
            <a:noFill/>
          </a:ln>
        </p:spPr>
        <p:txBody>
          <a:bodyPr anchorCtr="0" anchor="t" bIns="45700" lIns="91425" spcFirstLastPara="1" rIns="91425" wrap="square" tIns="18275">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3"/>
          <p:cNvSpPr txBox="1"/>
          <p:nvPr>
            <p:ph idx="11" type="ftr"/>
          </p:nvPr>
        </p:nvSpPr>
        <p:spPr>
          <a:xfrm rot="5400000">
            <a:off x="-2237130" y="3661144"/>
            <a:ext cx="5885352" cy="179176"/>
          </a:xfrm>
          <a:prstGeom prst="rect">
            <a:avLst/>
          </a:prstGeom>
          <a:noFill/>
          <a:ln>
            <a:noFill/>
          </a:ln>
        </p:spPr>
        <p:txBody>
          <a:bodyPr anchorCtr="0" anchor="b" bIns="18275"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3"/>
          <p:cNvSpPr txBox="1"/>
          <p:nvPr>
            <p:ph idx="12" type="sldNum"/>
          </p:nvPr>
        </p:nvSpPr>
        <p:spPr>
          <a:xfrm>
            <a:off x="158407" y="164592"/>
            <a:ext cx="636727" cy="322851"/>
          </a:xfrm>
          <a:prstGeom prst="rect">
            <a:avLst/>
          </a:prstGeom>
          <a:noFill/>
          <a:ln>
            <a:noFill/>
          </a:ln>
        </p:spPr>
        <p:txBody>
          <a:bodyPr anchorCtr="0" anchor="ctr" bIns="45700" lIns="91425" spcFirstLastPara="1" rIns="45700"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AU"/>
              <a:t>‹#›</a:t>
            </a:fld>
            <a:endParaRPr/>
          </a:p>
        </p:txBody>
      </p:sp>
      <p:sp>
        <p:nvSpPr>
          <p:cNvPr id="32" name="Google Shape;32;p3"/>
          <p:cNvSpPr txBox="1"/>
          <p:nvPr/>
        </p:nvSpPr>
        <p:spPr>
          <a:xfrm>
            <a:off x="2194943" y="641225"/>
            <a:ext cx="415636" cy="369332"/>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0" i="0" lang="en-AU" sz="1800" u="none" cap="none" strike="noStrike">
                <a:solidFill>
                  <a:schemeClr val="accent6"/>
                </a:solidFill>
                <a:latin typeface="Noto Sans Symbols"/>
                <a:ea typeface="Noto Sans Symbols"/>
                <a:cs typeface="Noto Sans Symbols"/>
                <a:sym typeface="Noto Sans Symbols"/>
              </a:rPr>
              <a:t>◤</a:t>
            </a:r>
            <a:endParaRPr b="0" i="0" sz="1000" u="none" cap="none" strike="noStrike">
              <a:solidFill>
                <a:schemeClr val="accent6"/>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3" name="Shape 33"/>
        <p:cNvGrpSpPr/>
        <p:nvPr/>
      </p:nvGrpSpPr>
      <p:grpSpPr>
        <a:xfrm>
          <a:off x="0" y="0"/>
          <a:ext cx="0" cy="0"/>
          <a:chOff x="0" y="0"/>
          <a:chExt cx="0" cy="0"/>
        </a:xfrm>
      </p:grpSpPr>
      <p:sp>
        <p:nvSpPr>
          <p:cNvPr id="34" name="Google Shape;34;p4"/>
          <p:cNvSpPr/>
          <p:nvPr/>
        </p:nvSpPr>
        <p:spPr>
          <a:xfrm>
            <a:off x="1004479" y="0"/>
            <a:ext cx="10372316" cy="6858000"/>
          </a:xfrm>
          <a:prstGeom prst="rect">
            <a:avLst/>
          </a:prstGeom>
          <a:solidFill>
            <a:schemeClr val="dk2">
              <a:alpha val="91764"/>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4"/>
          <p:cNvSpPr/>
          <p:nvPr/>
        </p:nvSpPr>
        <p:spPr>
          <a:xfrm>
            <a:off x="11377328" y="0"/>
            <a:ext cx="27432" cy="6858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4"/>
          <p:cNvSpPr txBox="1"/>
          <p:nvPr/>
        </p:nvSpPr>
        <p:spPr>
          <a:xfrm>
            <a:off x="2193650" y="636424"/>
            <a:ext cx="415636" cy="369332"/>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0" i="0" lang="en-AU" sz="1800" u="none" cap="none" strike="noStrike">
                <a:solidFill>
                  <a:schemeClr val="accent6"/>
                </a:solidFill>
                <a:latin typeface="Noto Sans Symbols"/>
                <a:ea typeface="Noto Sans Symbols"/>
                <a:cs typeface="Noto Sans Symbols"/>
                <a:sym typeface="Noto Sans Symbols"/>
              </a:rPr>
              <a:t>◤</a:t>
            </a:r>
            <a:endParaRPr b="0" i="0" sz="1000" u="none" cap="none" strike="noStrike">
              <a:solidFill>
                <a:schemeClr val="accent6"/>
              </a:solidFill>
              <a:latin typeface="Arial"/>
              <a:ea typeface="Arial"/>
              <a:cs typeface="Arial"/>
              <a:sym typeface="Arial"/>
            </a:endParaRPr>
          </a:p>
        </p:txBody>
      </p:sp>
      <p:sp>
        <p:nvSpPr>
          <p:cNvPr id="37" name="Google Shape;37;p4"/>
          <p:cNvSpPr txBox="1"/>
          <p:nvPr>
            <p:ph type="title"/>
          </p:nvPr>
        </p:nvSpPr>
        <p:spPr>
          <a:xfrm>
            <a:off x="2609873" y="805818"/>
            <a:ext cx="7956560" cy="1078348"/>
          </a:xfrm>
          <a:prstGeom prst="rect">
            <a:avLst/>
          </a:prstGeom>
          <a:noFill/>
          <a:ln>
            <a:noFill/>
          </a:ln>
        </p:spPr>
        <p:txBody>
          <a:bodyPr anchorCtr="0" anchor="t" bIns="45700" lIns="91425" spcFirstLastPara="1" rIns="91425" wrap="square" tIns="45700">
            <a:no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4"/>
          <p:cNvSpPr txBox="1"/>
          <p:nvPr>
            <p:ph idx="1" type="body"/>
          </p:nvPr>
        </p:nvSpPr>
        <p:spPr>
          <a:xfrm>
            <a:off x="2609285" y="2052115"/>
            <a:ext cx="3896467" cy="713818"/>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80"/>
              <a:buNone/>
              <a:defRPr b="0" sz="2200" cap="none">
                <a:solidFill>
                  <a:schemeClr val="accent6"/>
                </a:solidFill>
              </a:defRPr>
            </a:lvl1pPr>
            <a:lvl2pPr indent="-228600" lvl="1" marL="914400" algn="l">
              <a:lnSpc>
                <a:spcPct val="120000"/>
              </a:lnSpc>
              <a:spcBef>
                <a:spcPts val="600"/>
              </a:spcBef>
              <a:spcAft>
                <a:spcPts val="0"/>
              </a:spcAft>
              <a:buSzPts val="1800"/>
              <a:buNone/>
              <a:defRPr b="1" sz="2000"/>
            </a:lvl2pPr>
            <a:lvl3pPr indent="-228600" lvl="2" marL="1371600" algn="l">
              <a:lnSpc>
                <a:spcPct val="120000"/>
              </a:lnSpc>
              <a:spcBef>
                <a:spcPts val="600"/>
              </a:spcBef>
              <a:spcAft>
                <a:spcPts val="0"/>
              </a:spcAft>
              <a:buSzPts val="1620"/>
              <a:buNone/>
              <a:defRPr b="1" sz="1800"/>
            </a:lvl3pPr>
            <a:lvl4pPr indent="-228600" lvl="3" marL="1828800" algn="l">
              <a:lnSpc>
                <a:spcPct val="120000"/>
              </a:lnSpc>
              <a:spcBef>
                <a:spcPts val="600"/>
              </a:spcBef>
              <a:spcAft>
                <a:spcPts val="0"/>
              </a:spcAft>
              <a:buSzPts val="1440"/>
              <a:buNone/>
              <a:defRPr b="1" sz="1600"/>
            </a:lvl4pPr>
            <a:lvl5pPr indent="-228600" lvl="4" marL="2286000" algn="l">
              <a:lnSpc>
                <a:spcPct val="120000"/>
              </a:lnSpc>
              <a:spcBef>
                <a:spcPts val="600"/>
              </a:spcBef>
              <a:spcAft>
                <a:spcPts val="0"/>
              </a:spcAft>
              <a:buSzPts val="1440"/>
              <a:buNone/>
              <a:defRPr b="1" sz="1600"/>
            </a:lvl5pPr>
            <a:lvl6pPr indent="-228600" lvl="5" marL="2743200" algn="l">
              <a:lnSpc>
                <a:spcPct val="120000"/>
              </a:lnSpc>
              <a:spcBef>
                <a:spcPts val="600"/>
              </a:spcBef>
              <a:spcAft>
                <a:spcPts val="0"/>
              </a:spcAft>
              <a:buSzPts val="1440"/>
              <a:buNone/>
              <a:defRPr b="1" sz="1600"/>
            </a:lvl6pPr>
            <a:lvl7pPr indent="-228600" lvl="6" marL="3200400" algn="l">
              <a:lnSpc>
                <a:spcPct val="120000"/>
              </a:lnSpc>
              <a:spcBef>
                <a:spcPts val="600"/>
              </a:spcBef>
              <a:spcAft>
                <a:spcPts val="0"/>
              </a:spcAft>
              <a:buSzPts val="1440"/>
              <a:buNone/>
              <a:defRPr b="1" sz="1600"/>
            </a:lvl7pPr>
            <a:lvl8pPr indent="-228600" lvl="7" marL="3657600" algn="l">
              <a:lnSpc>
                <a:spcPct val="120000"/>
              </a:lnSpc>
              <a:spcBef>
                <a:spcPts val="600"/>
              </a:spcBef>
              <a:spcAft>
                <a:spcPts val="0"/>
              </a:spcAft>
              <a:buSzPts val="1440"/>
              <a:buNone/>
              <a:defRPr b="1" sz="1600"/>
            </a:lvl8pPr>
            <a:lvl9pPr indent="-228600" lvl="8" marL="4114800" algn="l">
              <a:lnSpc>
                <a:spcPct val="120000"/>
              </a:lnSpc>
              <a:spcBef>
                <a:spcPts val="600"/>
              </a:spcBef>
              <a:spcAft>
                <a:spcPts val="600"/>
              </a:spcAft>
              <a:buSzPts val="1440"/>
              <a:buNone/>
              <a:defRPr b="1" sz="1600"/>
            </a:lvl9pPr>
          </a:lstStyle>
          <a:p/>
        </p:txBody>
      </p:sp>
      <p:sp>
        <p:nvSpPr>
          <p:cNvPr id="39" name="Google Shape;39;p4"/>
          <p:cNvSpPr txBox="1"/>
          <p:nvPr>
            <p:ph idx="2" type="body"/>
          </p:nvPr>
        </p:nvSpPr>
        <p:spPr>
          <a:xfrm>
            <a:off x="2609285" y="2851331"/>
            <a:ext cx="3893623" cy="3071434"/>
          </a:xfrm>
          <a:prstGeom prst="rect">
            <a:avLst/>
          </a:prstGeom>
          <a:noFill/>
          <a:ln>
            <a:noFill/>
          </a:ln>
        </p:spPr>
        <p:txBody>
          <a:bodyPr anchorCtr="0" anchor="t" bIns="45700" lIns="91425" spcFirstLastPara="1" rIns="91425" wrap="square" tIns="45700">
            <a:noAutofit/>
          </a:bodyPr>
          <a:lstStyle>
            <a:lvl1pPr indent="-331470" lvl="0" marL="457200" algn="l">
              <a:lnSpc>
                <a:spcPct val="120000"/>
              </a:lnSpc>
              <a:spcBef>
                <a:spcPts val="1000"/>
              </a:spcBef>
              <a:spcAft>
                <a:spcPts val="0"/>
              </a:spcAft>
              <a:buSzPts val="1620"/>
              <a:buChar char="▪"/>
              <a:defRPr/>
            </a:lvl1pPr>
            <a:lvl2pPr indent="-331469" lvl="1" marL="914400" algn="l">
              <a:lnSpc>
                <a:spcPct val="120000"/>
              </a:lnSpc>
              <a:spcBef>
                <a:spcPts val="600"/>
              </a:spcBef>
              <a:spcAft>
                <a:spcPts val="0"/>
              </a:spcAft>
              <a:buSzPts val="1620"/>
              <a:buChar char="▪"/>
              <a:defRPr/>
            </a:lvl2pPr>
            <a:lvl3pPr indent="-331469" lvl="2" marL="1371600" algn="l">
              <a:lnSpc>
                <a:spcPct val="120000"/>
              </a:lnSpc>
              <a:spcBef>
                <a:spcPts val="600"/>
              </a:spcBef>
              <a:spcAft>
                <a:spcPts val="0"/>
              </a:spcAft>
              <a:buSzPts val="1620"/>
              <a:buChar char="▪"/>
              <a:defRPr/>
            </a:lvl3pPr>
            <a:lvl4pPr indent="-331469" lvl="3" marL="1828800" algn="l">
              <a:lnSpc>
                <a:spcPct val="120000"/>
              </a:lnSpc>
              <a:spcBef>
                <a:spcPts val="600"/>
              </a:spcBef>
              <a:spcAft>
                <a:spcPts val="0"/>
              </a:spcAft>
              <a:buSzPts val="1620"/>
              <a:buChar char="▪"/>
              <a:defRPr/>
            </a:lvl4pPr>
            <a:lvl5pPr indent="-331470" lvl="4" marL="2286000" algn="l">
              <a:lnSpc>
                <a:spcPct val="120000"/>
              </a:lnSpc>
              <a:spcBef>
                <a:spcPts val="600"/>
              </a:spcBef>
              <a:spcAft>
                <a:spcPts val="0"/>
              </a:spcAft>
              <a:buSzPts val="1620"/>
              <a:buChar char="▪"/>
              <a:defRPr/>
            </a:lvl5pPr>
            <a:lvl6pPr indent="-331470" lvl="5" marL="2743200" algn="l">
              <a:lnSpc>
                <a:spcPct val="120000"/>
              </a:lnSpc>
              <a:spcBef>
                <a:spcPts val="600"/>
              </a:spcBef>
              <a:spcAft>
                <a:spcPts val="0"/>
              </a:spcAft>
              <a:buSzPts val="1620"/>
              <a:buChar char="▪"/>
              <a:defRPr/>
            </a:lvl6pPr>
            <a:lvl7pPr indent="-331470" lvl="6" marL="3200400" algn="l">
              <a:lnSpc>
                <a:spcPct val="120000"/>
              </a:lnSpc>
              <a:spcBef>
                <a:spcPts val="600"/>
              </a:spcBef>
              <a:spcAft>
                <a:spcPts val="0"/>
              </a:spcAft>
              <a:buSzPts val="1620"/>
              <a:buChar char="▪"/>
              <a:defRPr/>
            </a:lvl7pPr>
            <a:lvl8pPr indent="-331470" lvl="7" marL="3657600" algn="l">
              <a:lnSpc>
                <a:spcPct val="120000"/>
              </a:lnSpc>
              <a:spcBef>
                <a:spcPts val="600"/>
              </a:spcBef>
              <a:spcAft>
                <a:spcPts val="0"/>
              </a:spcAft>
              <a:buSzPts val="1620"/>
              <a:buChar char="▪"/>
              <a:defRPr/>
            </a:lvl8pPr>
            <a:lvl9pPr indent="-331470" lvl="8" marL="4114800" algn="l">
              <a:lnSpc>
                <a:spcPct val="120000"/>
              </a:lnSpc>
              <a:spcBef>
                <a:spcPts val="600"/>
              </a:spcBef>
              <a:spcAft>
                <a:spcPts val="600"/>
              </a:spcAft>
              <a:buSzPts val="1620"/>
              <a:buChar char="▪"/>
              <a:defRPr/>
            </a:lvl9pPr>
          </a:lstStyle>
          <a:p/>
        </p:txBody>
      </p:sp>
      <p:sp>
        <p:nvSpPr>
          <p:cNvPr id="40" name="Google Shape;40;p4"/>
          <p:cNvSpPr txBox="1"/>
          <p:nvPr>
            <p:ph idx="3" type="body"/>
          </p:nvPr>
        </p:nvSpPr>
        <p:spPr>
          <a:xfrm>
            <a:off x="6666634" y="2052115"/>
            <a:ext cx="3899798" cy="713818"/>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80"/>
              <a:buNone/>
              <a:defRPr b="0" sz="2200" cap="none">
                <a:solidFill>
                  <a:schemeClr val="accent6"/>
                </a:solidFill>
              </a:defRPr>
            </a:lvl1pPr>
            <a:lvl2pPr indent="-228600" lvl="1" marL="914400" algn="l">
              <a:lnSpc>
                <a:spcPct val="120000"/>
              </a:lnSpc>
              <a:spcBef>
                <a:spcPts val="600"/>
              </a:spcBef>
              <a:spcAft>
                <a:spcPts val="0"/>
              </a:spcAft>
              <a:buSzPts val="1800"/>
              <a:buNone/>
              <a:defRPr b="1" sz="2000"/>
            </a:lvl2pPr>
            <a:lvl3pPr indent="-228600" lvl="2" marL="1371600" algn="l">
              <a:lnSpc>
                <a:spcPct val="120000"/>
              </a:lnSpc>
              <a:spcBef>
                <a:spcPts val="600"/>
              </a:spcBef>
              <a:spcAft>
                <a:spcPts val="0"/>
              </a:spcAft>
              <a:buSzPts val="1620"/>
              <a:buNone/>
              <a:defRPr b="1" sz="1800"/>
            </a:lvl3pPr>
            <a:lvl4pPr indent="-228600" lvl="3" marL="1828800" algn="l">
              <a:lnSpc>
                <a:spcPct val="120000"/>
              </a:lnSpc>
              <a:spcBef>
                <a:spcPts val="600"/>
              </a:spcBef>
              <a:spcAft>
                <a:spcPts val="0"/>
              </a:spcAft>
              <a:buSzPts val="1440"/>
              <a:buNone/>
              <a:defRPr b="1" sz="1600"/>
            </a:lvl4pPr>
            <a:lvl5pPr indent="-228600" lvl="4" marL="2286000" algn="l">
              <a:lnSpc>
                <a:spcPct val="120000"/>
              </a:lnSpc>
              <a:spcBef>
                <a:spcPts val="600"/>
              </a:spcBef>
              <a:spcAft>
                <a:spcPts val="0"/>
              </a:spcAft>
              <a:buSzPts val="1440"/>
              <a:buNone/>
              <a:defRPr b="1" sz="1600"/>
            </a:lvl5pPr>
            <a:lvl6pPr indent="-228600" lvl="5" marL="2743200" algn="l">
              <a:lnSpc>
                <a:spcPct val="120000"/>
              </a:lnSpc>
              <a:spcBef>
                <a:spcPts val="600"/>
              </a:spcBef>
              <a:spcAft>
                <a:spcPts val="0"/>
              </a:spcAft>
              <a:buSzPts val="1440"/>
              <a:buNone/>
              <a:defRPr b="1" sz="1600"/>
            </a:lvl6pPr>
            <a:lvl7pPr indent="-228600" lvl="6" marL="3200400" algn="l">
              <a:lnSpc>
                <a:spcPct val="120000"/>
              </a:lnSpc>
              <a:spcBef>
                <a:spcPts val="600"/>
              </a:spcBef>
              <a:spcAft>
                <a:spcPts val="0"/>
              </a:spcAft>
              <a:buSzPts val="1440"/>
              <a:buNone/>
              <a:defRPr b="1" sz="1600"/>
            </a:lvl7pPr>
            <a:lvl8pPr indent="-228600" lvl="7" marL="3657600" algn="l">
              <a:lnSpc>
                <a:spcPct val="120000"/>
              </a:lnSpc>
              <a:spcBef>
                <a:spcPts val="600"/>
              </a:spcBef>
              <a:spcAft>
                <a:spcPts val="0"/>
              </a:spcAft>
              <a:buSzPts val="1440"/>
              <a:buNone/>
              <a:defRPr b="1" sz="1600"/>
            </a:lvl8pPr>
            <a:lvl9pPr indent="-228600" lvl="8" marL="4114800" algn="l">
              <a:lnSpc>
                <a:spcPct val="120000"/>
              </a:lnSpc>
              <a:spcBef>
                <a:spcPts val="600"/>
              </a:spcBef>
              <a:spcAft>
                <a:spcPts val="600"/>
              </a:spcAft>
              <a:buSzPts val="1440"/>
              <a:buNone/>
              <a:defRPr b="1" sz="1600"/>
            </a:lvl9pPr>
          </a:lstStyle>
          <a:p/>
        </p:txBody>
      </p:sp>
      <p:sp>
        <p:nvSpPr>
          <p:cNvPr id="41" name="Google Shape;41;p4"/>
          <p:cNvSpPr txBox="1"/>
          <p:nvPr>
            <p:ph idx="4" type="body"/>
          </p:nvPr>
        </p:nvSpPr>
        <p:spPr>
          <a:xfrm>
            <a:off x="6666635" y="2851331"/>
            <a:ext cx="3899798" cy="3071434"/>
          </a:xfrm>
          <a:prstGeom prst="rect">
            <a:avLst/>
          </a:prstGeom>
          <a:noFill/>
          <a:ln>
            <a:noFill/>
          </a:ln>
        </p:spPr>
        <p:txBody>
          <a:bodyPr anchorCtr="0" anchor="t" bIns="45700" lIns="91425" spcFirstLastPara="1" rIns="91425" wrap="square" tIns="45700">
            <a:noAutofit/>
          </a:bodyPr>
          <a:lstStyle>
            <a:lvl1pPr indent="-331470" lvl="0" marL="457200" algn="l">
              <a:lnSpc>
                <a:spcPct val="120000"/>
              </a:lnSpc>
              <a:spcBef>
                <a:spcPts val="1000"/>
              </a:spcBef>
              <a:spcAft>
                <a:spcPts val="0"/>
              </a:spcAft>
              <a:buSzPts val="1620"/>
              <a:buChar char="▪"/>
              <a:defRPr/>
            </a:lvl1pPr>
            <a:lvl2pPr indent="-331469" lvl="1" marL="914400" algn="l">
              <a:lnSpc>
                <a:spcPct val="120000"/>
              </a:lnSpc>
              <a:spcBef>
                <a:spcPts val="600"/>
              </a:spcBef>
              <a:spcAft>
                <a:spcPts val="0"/>
              </a:spcAft>
              <a:buSzPts val="1620"/>
              <a:buChar char="▪"/>
              <a:defRPr/>
            </a:lvl2pPr>
            <a:lvl3pPr indent="-331469" lvl="2" marL="1371600" algn="l">
              <a:lnSpc>
                <a:spcPct val="120000"/>
              </a:lnSpc>
              <a:spcBef>
                <a:spcPts val="600"/>
              </a:spcBef>
              <a:spcAft>
                <a:spcPts val="0"/>
              </a:spcAft>
              <a:buSzPts val="1620"/>
              <a:buChar char="▪"/>
              <a:defRPr/>
            </a:lvl3pPr>
            <a:lvl4pPr indent="-331469" lvl="3" marL="1828800" algn="l">
              <a:lnSpc>
                <a:spcPct val="120000"/>
              </a:lnSpc>
              <a:spcBef>
                <a:spcPts val="600"/>
              </a:spcBef>
              <a:spcAft>
                <a:spcPts val="0"/>
              </a:spcAft>
              <a:buSzPts val="1620"/>
              <a:buChar char="▪"/>
              <a:defRPr/>
            </a:lvl4pPr>
            <a:lvl5pPr indent="-331470" lvl="4" marL="2286000" algn="l">
              <a:lnSpc>
                <a:spcPct val="120000"/>
              </a:lnSpc>
              <a:spcBef>
                <a:spcPts val="600"/>
              </a:spcBef>
              <a:spcAft>
                <a:spcPts val="0"/>
              </a:spcAft>
              <a:buSzPts val="1620"/>
              <a:buChar char="▪"/>
              <a:defRPr/>
            </a:lvl5pPr>
            <a:lvl6pPr indent="-331470" lvl="5" marL="2743200" algn="l">
              <a:lnSpc>
                <a:spcPct val="120000"/>
              </a:lnSpc>
              <a:spcBef>
                <a:spcPts val="600"/>
              </a:spcBef>
              <a:spcAft>
                <a:spcPts val="0"/>
              </a:spcAft>
              <a:buSzPts val="1620"/>
              <a:buChar char="▪"/>
              <a:defRPr/>
            </a:lvl6pPr>
            <a:lvl7pPr indent="-331470" lvl="6" marL="3200400" algn="l">
              <a:lnSpc>
                <a:spcPct val="120000"/>
              </a:lnSpc>
              <a:spcBef>
                <a:spcPts val="600"/>
              </a:spcBef>
              <a:spcAft>
                <a:spcPts val="0"/>
              </a:spcAft>
              <a:buSzPts val="1620"/>
              <a:buChar char="▪"/>
              <a:defRPr/>
            </a:lvl7pPr>
            <a:lvl8pPr indent="-331470" lvl="7" marL="3657600" algn="l">
              <a:lnSpc>
                <a:spcPct val="120000"/>
              </a:lnSpc>
              <a:spcBef>
                <a:spcPts val="600"/>
              </a:spcBef>
              <a:spcAft>
                <a:spcPts val="0"/>
              </a:spcAft>
              <a:buSzPts val="1620"/>
              <a:buChar char="▪"/>
              <a:defRPr/>
            </a:lvl8pPr>
            <a:lvl9pPr indent="-331470" lvl="8" marL="4114800" algn="l">
              <a:lnSpc>
                <a:spcPct val="120000"/>
              </a:lnSpc>
              <a:spcBef>
                <a:spcPts val="600"/>
              </a:spcBef>
              <a:spcAft>
                <a:spcPts val="600"/>
              </a:spcAft>
              <a:buSzPts val="1620"/>
              <a:buChar char="▪"/>
              <a:defRPr/>
            </a:lvl9pPr>
          </a:lstStyle>
          <a:p/>
        </p:txBody>
      </p:sp>
      <p:sp>
        <p:nvSpPr>
          <p:cNvPr id="42" name="Google Shape;42;p4"/>
          <p:cNvSpPr txBox="1"/>
          <p:nvPr>
            <p:ph idx="10" type="dt"/>
          </p:nvPr>
        </p:nvSpPr>
        <p:spPr>
          <a:xfrm rot="5400000">
            <a:off x="-810065" y="5270604"/>
            <a:ext cx="2662729" cy="182880"/>
          </a:xfrm>
          <a:prstGeom prst="rect">
            <a:avLst/>
          </a:prstGeom>
          <a:noFill/>
          <a:ln>
            <a:noFill/>
          </a:ln>
        </p:spPr>
        <p:txBody>
          <a:bodyPr anchorCtr="0" anchor="t" bIns="45700" lIns="91425" spcFirstLastPara="1" rIns="91425" wrap="square" tIns="18275">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4"/>
          <p:cNvSpPr txBox="1"/>
          <p:nvPr>
            <p:ph idx="11" type="ftr"/>
          </p:nvPr>
        </p:nvSpPr>
        <p:spPr>
          <a:xfrm rot="5400000">
            <a:off x="-2237130" y="3661144"/>
            <a:ext cx="5885352" cy="179176"/>
          </a:xfrm>
          <a:prstGeom prst="rect">
            <a:avLst/>
          </a:prstGeom>
          <a:noFill/>
          <a:ln>
            <a:noFill/>
          </a:ln>
        </p:spPr>
        <p:txBody>
          <a:bodyPr anchorCtr="0" anchor="b" bIns="18275"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4"/>
          <p:cNvSpPr txBox="1"/>
          <p:nvPr>
            <p:ph idx="12" type="sldNum"/>
          </p:nvPr>
        </p:nvSpPr>
        <p:spPr>
          <a:xfrm>
            <a:off x="158407" y="164592"/>
            <a:ext cx="636727" cy="322851"/>
          </a:xfrm>
          <a:prstGeom prst="rect">
            <a:avLst/>
          </a:prstGeom>
          <a:noFill/>
          <a:ln>
            <a:noFill/>
          </a:ln>
        </p:spPr>
        <p:txBody>
          <a:bodyPr anchorCtr="0" anchor="ctr" bIns="45700" lIns="91425" spcFirstLastPara="1" rIns="45700"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5" name="Shape 45"/>
        <p:cNvGrpSpPr/>
        <p:nvPr/>
      </p:nvGrpSpPr>
      <p:grpSpPr>
        <a:xfrm>
          <a:off x="0" y="0"/>
          <a:ext cx="0" cy="0"/>
          <a:chOff x="0" y="0"/>
          <a:chExt cx="0" cy="0"/>
        </a:xfrm>
      </p:grpSpPr>
      <p:sp>
        <p:nvSpPr>
          <p:cNvPr id="46" name="Google Shape;46;p5"/>
          <p:cNvSpPr/>
          <p:nvPr/>
        </p:nvSpPr>
        <p:spPr>
          <a:xfrm>
            <a:off x="1004479" y="0"/>
            <a:ext cx="10372316" cy="6858000"/>
          </a:xfrm>
          <a:prstGeom prst="rect">
            <a:avLst/>
          </a:prstGeom>
          <a:solidFill>
            <a:schemeClr val="dk2">
              <a:alpha val="91764"/>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5"/>
          <p:cNvSpPr/>
          <p:nvPr/>
        </p:nvSpPr>
        <p:spPr>
          <a:xfrm>
            <a:off x="11377328" y="0"/>
            <a:ext cx="27432" cy="6858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5"/>
          <p:cNvSpPr txBox="1"/>
          <p:nvPr>
            <p:ph type="title"/>
          </p:nvPr>
        </p:nvSpPr>
        <p:spPr>
          <a:xfrm>
            <a:off x="2609873" y="805817"/>
            <a:ext cx="7950984" cy="1081705"/>
          </a:xfrm>
          <a:prstGeom prst="rect">
            <a:avLst/>
          </a:prstGeom>
          <a:noFill/>
          <a:ln>
            <a:noFill/>
          </a:ln>
        </p:spPr>
        <p:txBody>
          <a:bodyPr anchorCtr="0" anchor="t" bIns="45700" lIns="91425" spcFirstLastPara="1" rIns="91425" wrap="square" tIns="45700">
            <a:no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5"/>
          <p:cNvSpPr txBox="1"/>
          <p:nvPr>
            <p:ph idx="1" type="body"/>
          </p:nvPr>
        </p:nvSpPr>
        <p:spPr>
          <a:xfrm>
            <a:off x="2605374" y="2052116"/>
            <a:ext cx="3891960" cy="3997828"/>
          </a:xfrm>
          <a:prstGeom prst="rect">
            <a:avLst/>
          </a:prstGeom>
          <a:noFill/>
          <a:ln>
            <a:noFill/>
          </a:ln>
        </p:spPr>
        <p:txBody>
          <a:bodyPr anchorCtr="0" anchor="t" bIns="45700" lIns="91425" spcFirstLastPara="1" rIns="91425" wrap="square" tIns="45700">
            <a:noAutofit/>
          </a:bodyPr>
          <a:lstStyle>
            <a:lvl1pPr indent="-331470" lvl="0" marL="457200" algn="l">
              <a:lnSpc>
                <a:spcPct val="120000"/>
              </a:lnSpc>
              <a:spcBef>
                <a:spcPts val="1000"/>
              </a:spcBef>
              <a:spcAft>
                <a:spcPts val="0"/>
              </a:spcAft>
              <a:buSzPts val="1620"/>
              <a:buChar char="▪"/>
              <a:defRPr/>
            </a:lvl1pPr>
            <a:lvl2pPr indent="-331469" lvl="1" marL="914400" algn="l">
              <a:lnSpc>
                <a:spcPct val="120000"/>
              </a:lnSpc>
              <a:spcBef>
                <a:spcPts val="600"/>
              </a:spcBef>
              <a:spcAft>
                <a:spcPts val="0"/>
              </a:spcAft>
              <a:buSzPts val="1620"/>
              <a:buChar char="▪"/>
              <a:defRPr/>
            </a:lvl2pPr>
            <a:lvl3pPr indent="-331469" lvl="2" marL="1371600" algn="l">
              <a:lnSpc>
                <a:spcPct val="120000"/>
              </a:lnSpc>
              <a:spcBef>
                <a:spcPts val="600"/>
              </a:spcBef>
              <a:spcAft>
                <a:spcPts val="0"/>
              </a:spcAft>
              <a:buSzPts val="1620"/>
              <a:buChar char="▪"/>
              <a:defRPr/>
            </a:lvl3pPr>
            <a:lvl4pPr indent="-331469" lvl="3" marL="1828800" algn="l">
              <a:lnSpc>
                <a:spcPct val="120000"/>
              </a:lnSpc>
              <a:spcBef>
                <a:spcPts val="600"/>
              </a:spcBef>
              <a:spcAft>
                <a:spcPts val="0"/>
              </a:spcAft>
              <a:buSzPts val="1620"/>
              <a:buChar char="▪"/>
              <a:defRPr/>
            </a:lvl4pPr>
            <a:lvl5pPr indent="-331470" lvl="4" marL="2286000" algn="l">
              <a:lnSpc>
                <a:spcPct val="120000"/>
              </a:lnSpc>
              <a:spcBef>
                <a:spcPts val="600"/>
              </a:spcBef>
              <a:spcAft>
                <a:spcPts val="0"/>
              </a:spcAft>
              <a:buSzPts val="1620"/>
              <a:buChar char="▪"/>
              <a:defRPr/>
            </a:lvl5pPr>
            <a:lvl6pPr indent="-331470" lvl="5" marL="2743200" algn="l">
              <a:lnSpc>
                <a:spcPct val="120000"/>
              </a:lnSpc>
              <a:spcBef>
                <a:spcPts val="600"/>
              </a:spcBef>
              <a:spcAft>
                <a:spcPts val="0"/>
              </a:spcAft>
              <a:buSzPts val="1620"/>
              <a:buChar char="▪"/>
              <a:defRPr/>
            </a:lvl6pPr>
            <a:lvl7pPr indent="-331470" lvl="6" marL="3200400" algn="l">
              <a:lnSpc>
                <a:spcPct val="120000"/>
              </a:lnSpc>
              <a:spcBef>
                <a:spcPts val="600"/>
              </a:spcBef>
              <a:spcAft>
                <a:spcPts val="0"/>
              </a:spcAft>
              <a:buSzPts val="1620"/>
              <a:buChar char="▪"/>
              <a:defRPr/>
            </a:lvl7pPr>
            <a:lvl8pPr indent="-331470" lvl="7" marL="3657600" algn="l">
              <a:lnSpc>
                <a:spcPct val="120000"/>
              </a:lnSpc>
              <a:spcBef>
                <a:spcPts val="600"/>
              </a:spcBef>
              <a:spcAft>
                <a:spcPts val="0"/>
              </a:spcAft>
              <a:buSzPts val="1620"/>
              <a:buChar char="▪"/>
              <a:defRPr/>
            </a:lvl8pPr>
            <a:lvl9pPr indent="-331470" lvl="8" marL="4114800" algn="l">
              <a:lnSpc>
                <a:spcPct val="120000"/>
              </a:lnSpc>
              <a:spcBef>
                <a:spcPts val="600"/>
              </a:spcBef>
              <a:spcAft>
                <a:spcPts val="600"/>
              </a:spcAft>
              <a:buSzPts val="1620"/>
              <a:buChar char="▪"/>
              <a:defRPr/>
            </a:lvl9pPr>
          </a:lstStyle>
          <a:p/>
        </p:txBody>
      </p:sp>
      <p:sp>
        <p:nvSpPr>
          <p:cNvPr id="50" name="Google Shape;50;p5"/>
          <p:cNvSpPr txBox="1"/>
          <p:nvPr>
            <p:ph idx="2" type="body"/>
          </p:nvPr>
        </p:nvSpPr>
        <p:spPr>
          <a:xfrm>
            <a:off x="6666636" y="2052114"/>
            <a:ext cx="3894222" cy="3997829"/>
          </a:xfrm>
          <a:prstGeom prst="rect">
            <a:avLst/>
          </a:prstGeom>
          <a:noFill/>
          <a:ln>
            <a:noFill/>
          </a:ln>
        </p:spPr>
        <p:txBody>
          <a:bodyPr anchorCtr="0" anchor="t" bIns="45700" lIns="91425" spcFirstLastPara="1" rIns="91425" wrap="square" tIns="45700">
            <a:noAutofit/>
          </a:bodyPr>
          <a:lstStyle>
            <a:lvl1pPr indent="-331470" lvl="0" marL="457200" algn="l">
              <a:lnSpc>
                <a:spcPct val="120000"/>
              </a:lnSpc>
              <a:spcBef>
                <a:spcPts val="1000"/>
              </a:spcBef>
              <a:spcAft>
                <a:spcPts val="0"/>
              </a:spcAft>
              <a:buSzPts val="1620"/>
              <a:buChar char="▪"/>
              <a:defRPr/>
            </a:lvl1pPr>
            <a:lvl2pPr indent="-331469" lvl="1" marL="914400" algn="l">
              <a:lnSpc>
                <a:spcPct val="120000"/>
              </a:lnSpc>
              <a:spcBef>
                <a:spcPts val="600"/>
              </a:spcBef>
              <a:spcAft>
                <a:spcPts val="0"/>
              </a:spcAft>
              <a:buSzPts val="1620"/>
              <a:buChar char="▪"/>
              <a:defRPr/>
            </a:lvl2pPr>
            <a:lvl3pPr indent="-331469" lvl="2" marL="1371600" algn="l">
              <a:lnSpc>
                <a:spcPct val="120000"/>
              </a:lnSpc>
              <a:spcBef>
                <a:spcPts val="600"/>
              </a:spcBef>
              <a:spcAft>
                <a:spcPts val="0"/>
              </a:spcAft>
              <a:buSzPts val="1620"/>
              <a:buChar char="▪"/>
              <a:defRPr/>
            </a:lvl3pPr>
            <a:lvl4pPr indent="-331469" lvl="3" marL="1828800" algn="l">
              <a:lnSpc>
                <a:spcPct val="120000"/>
              </a:lnSpc>
              <a:spcBef>
                <a:spcPts val="600"/>
              </a:spcBef>
              <a:spcAft>
                <a:spcPts val="0"/>
              </a:spcAft>
              <a:buSzPts val="1620"/>
              <a:buChar char="▪"/>
              <a:defRPr/>
            </a:lvl4pPr>
            <a:lvl5pPr indent="-331470" lvl="4" marL="2286000" algn="l">
              <a:lnSpc>
                <a:spcPct val="120000"/>
              </a:lnSpc>
              <a:spcBef>
                <a:spcPts val="600"/>
              </a:spcBef>
              <a:spcAft>
                <a:spcPts val="0"/>
              </a:spcAft>
              <a:buSzPts val="1620"/>
              <a:buChar char="▪"/>
              <a:defRPr/>
            </a:lvl5pPr>
            <a:lvl6pPr indent="-331470" lvl="5" marL="2743200" algn="l">
              <a:lnSpc>
                <a:spcPct val="120000"/>
              </a:lnSpc>
              <a:spcBef>
                <a:spcPts val="600"/>
              </a:spcBef>
              <a:spcAft>
                <a:spcPts val="0"/>
              </a:spcAft>
              <a:buSzPts val="1620"/>
              <a:buChar char="▪"/>
              <a:defRPr/>
            </a:lvl6pPr>
            <a:lvl7pPr indent="-331470" lvl="6" marL="3200400" algn="l">
              <a:lnSpc>
                <a:spcPct val="120000"/>
              </a:lnSpc>
              <a:spcBef>
                <a:spcPts val="600"/>
              </a:spcBef>
              <a:spcAft>
                <a:spcPts val="0"/>
              </a:spcAft>
              <a:buSzPts val="1620"/>
              <a:buChar char="▪"/>
              <a:defRPr/>
            </a:lvl7pPr>
            <a:lvl8pPr indent="-331470" lvl="7" marL="3657600" algn="l">
              <a:lnSpc>
                <a:spcPct val="120000"/>
              </a:lnSpc>
              <a:spcBef>
                <a:spcPts val="600"/>
              </a:spcBef>
              <a:spcAft>
                <a:spcPts val="0"/>
              </a:spcAft>
              <a:buSzPts val="1620"/>
              <a:buChar char="▪"/>
              <a:defRPr/>
            </a:lvl8pPr>
            <a:lvl9pPr indent="-331470" lvl="8" marL="4114800" algn="l">
              <a:lnSpc>
                <a:spcPct val="120000"/>
              </a:lnSpc>
              <a:spcBef>
                <a:spcPts val="600"/>
              </a:spcBef>
              <a:spcAft>
                <a:spcPts val="600"/>
              </a:spcAft>
              <a:buSzPts val="1620"/>
              <a:buChar char="▪"/>
              <a:defRPr/>
            </a:lvl9pPr>
          </a:lstStyle>
          <a:p/>
        </p:txBody>
      </p:sp>
      <p:sp>
        <p:nvSpPr>
          <p:cNvPr id="51" name="Google Shape;51;p5"/>
          <p:cNvSpPr txBox="1"/>
          <p:nvPr>
            <p:ph idx="10" type="dt"/>
          </p:nvPr>
        </p:nvSpPr>
        <p:spPr>
          <a:xfrm rot="5400000">
            <a:off x="-810065" y="5270604"/>
            <a:ext cx="2662729" cy="182880"/>
          </a:xfrm>
          <a:prstGeom prst="rect">
            <a:avLst/>
          </a:prstGeom>
          <a:noFill/>
          <a:ln>
            <a:noFill/>
          </a:ln>
        </p:spPr>
        <p:txBody>
          <a:bodyPr anchorCtr="0" anchor="t" bIns="45700" lIns="91425" spcFirstLastPara="1" rIns="91425" wrap="square" tIns="18275">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5"/>
          <p:cNvSpPr txBox="1"/>
          <p:nvPr>
            <p:ph idx="11" type="ftr"/>
          </p:nvPr>
        </p:nvSpPr>
        <p:spPr>
          <a:xfrm rot="5400000">
            <a:off x="-2237130" y="3661144"/>
            <a:ext cx="5885352" cy="179176"/>
          </a:xfrm>
          <a:prstGeom prst="rect">
            <a:avLst/>
          </a:prstGeom>
          <a:noFill/>
          <a:ln>
            <a:noFill/>
          </a:ln>
        </p:spPr>
        <p:txBody>
          <a:bodyPr anchorCtr="0" anchor="b" bIns="18275"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5"/>
          <p:cNvSpPr txBox="1"/>
          <p:nvPr>
            <p:ph idx="12" type="sldNum"/>
          </p:nvPr>
        </p:nvSpPr>
        <p:spPr>
          <a:xfrm>
            <a:off x="158407" y="164592"/>
            <a:ext cx="636727" cy="322851"/>
          </a:xfrm>
          <a:prstGeom prst="rect">
            <a:avLst/>
          </a:prstGeom>
          <a:noFill/>
          <a:ln>
            <a:noFill/>
          </a:ln>
        </p:spPr>
        <p:txBody>
          <a:bodyPr anchorCtr="0" anchor="ctr" bIns="45700" lIns="91425" spcFirstLastPara="1" rIns="45700"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AU"/>
              <a:t>‹#›</a:t>
            </a:fld>
            <a:endParaRPr/>
          </a:p>
        </p:txBody>
      </p:sp>
      <p:sp>
        <p:nvSpPr>
          <p:cNvPr id="54" name="Google Shape;54;p5"/>
          <p:cNvSpPr txBox="1"/>
          <p:nvPr/>
        </p:nvSpPr>
        <p:spPr>
          <a:xfrm>
            <a:off x="2196172" y="641223"/>
            <a:ext cx="415636" cy="369332"/>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0" i="0" lang="en-AU" sz="1800" u="none" cap="none" strike="noStrike">
                <a:solidFill>
                  <a:schemeClr val="accent6"/>
                </a:solidFill>
                <a:latin typeface="Noto Sans Symbols"/>
                <a:ea typeface="Noto Sans Symbols"/>
                <a:cs typeface="Noto Sans Symbols"/>
                <a:sym typeface="Noto Sans Symbols"/>
              </a:rPr>
              <a:t>◤</a:t>
            </a:r>
            <a:endParaRPr b="0" i="0" sz="1000" u="none" cap="none" strike="noStrike">
              <a:solidFill>
                <a:schemeClr val="accent6"/>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5" name="Shape 55"/>
        <p:cNvGrpSpPr/>
        <p:nvPr/>
      </p:nvGrpSpPr>
      <p:grpSpPr>
        <a:xfrm>
          <a:off x="0" y="0"/>
          <a:ext cx="0" cy="0"/>
          <a:chOff x="0" y="0"/>
          <a:chExt cx="0" cy="0"/>
        </a:xfrm>
      </p:grpSpPr>
      <p:sp>
        <p:nvSpPr>
          <p:cNvPr id="56" name="Google Shape;56;p6"/>
          <p:cNvSpPr/>
          <p:nvPr/>
        </p:nvSpPr>
        <p:spPr>
          <a:xfrm>
            <a:off x="1004479" y="0"/>
            <a:ext cx="10372316" cy="6858000"/>
          </a:xfrm>
          <a:prstGeom prst="rect">
            <a:avLst/>
          </a:prstGeom>
          <a:solidFill>
            <a:schemeClr val="dk2">
              <a:alpha val="91764"/>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6"/>
          <p:cNvSpPr/>
          <p:nvPr/>
        </p:nvSpPr>
        <p:spPr>
          <a:xfrm>
            <a:off x="11377328" y="0"/>
            <a:ext cx="27432" cy="6858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6"/>
          <p:cNvSpPr txBox="1"/>
          <p:nvPr/>
        </p:nvSpPr>
        <p:spPr>
          <a:xfrm>
            <a:off x="2191843" y="2962586"/>
            <a:ext cx="415636" cy="369332"/>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0" i="0" lang="en-AU" sz="1800" u="none" cap="none" strike="noStrike">
                <a:solidFill>
                  <a:schemeClr val="accent6"/>
                </a:solidFill>
                <a:latin typeface="Noto Sans Symbols"/>
                <a:ea typeface="Noto Sans Symbols"/>
                <a:cs typeface="Noto Sans Symbols"/>
                <a:sym typeface="Noto Sans Symbols"/>
              </a:rPr>
              <a:t>◤</a:t>
            </a:r>
            <a:endParaRPr b="0" i="0" sz="1000" u="none" cap="none" strike="noStrike">
              <a:solidFill>
                <a:schemeClr val="accent6"/>
              </a:solidFill>
              <a:latin typeface="Arial"/>
              <a:ea typeface="Arial"/>
              <a:cs typeface="Arial"/>
              <a:sym typeface="Arial"/>
            </a:endParaRPr>
          </a:p>
        </p:txBody>
      </p:sp>
      <p:sp>
        <p:nvSpPr>
          <p:cNvPr id="59" name="Google Shape;59;p6"/>
          <p:cNvSpPr txBox="1"/>
          <p:nvPr>
            <p:ph type="title"/>
          </p:nvPr>
        </p:nvSpPr>
        <p:spPr>
          <a:xfrm>
            <a:off x="2609873" y="3147254"/>
            <a:ext cx="7956560" cy="1424746"/>
          </a:xfrm>
          <a:prstGeom prst="rect">
            <a:avLst/>
          </a:prstGeom>
          <a:noFill/>
          <a:ln>
            <a:noFill/>
          </a:ln>
        </p:spPr>
        <p:txBody>
          <a:bodyPr anchorCtr="0" anchor="t" bIns="45700" lIns="91425" spcFirstLastPara="1" rIns="91425" wrap="square" tIns="45700">
            <a:noAutofit/>
          </a:bodyPr>
          <a:lstStyle>
            <a:lvl1pPr lvl="0" algn="r">
              <a:lnSpc>
                <a:spcPct val="90000"/>
              </a:lnSpc>
              <a:spcBef>
                <a:spcPts val="0"/>
              </a:spcBef>
              <a:spcAft>
                <a:spcPts val="0"/>
              </a:spcAft>
              <a:buClr>
                <a:schemeClr val="lt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6"/>
          <p:cNvSpPr txBox="1"/>
          <p:nvPr>
            <p:ph idx="1" type="body"/>
          </p:nvPr>
        </p:nvSpPr>
        <p:spPr>
          <a:xfrm>
            <a:off x="2773968" y="2268786"/>
            <a:ext cx="7791931" cy="878468"/>
          </a:xfrm>
          <a:prstGeom prst="rect">
            <a:avLst/>
          </a:prstGeom>
          <a:noFill/>
          <a:ln>
            <a:noFill/>
          </a:ln>
        </p:spPr>
        <p:txBody>
          <a:bodyPr anchorCtr="0" anchor="b" bIns="45700" lIns="91425" spcFirstLastPara="1" rIns="91425" wrap="square" tIns="0">
            <a:noAutofit/>
          </a:bodyPr>
          <a:lstStyle>
            <a:lvl1pPr indent="-228600" lvl="0" marL="457200" algn="r">
              <a:lnSpc>
                <a:spcPct val="120000"/>
              </a:lnSpc>
              <a:spcBef>
                <a:spcPts val="1000"/>
              </a:spcBef>
              <a:spcAft>
                <a:spcPts val="0"/>
              </a:spcAft>
              <a:buSzPts val="1620"/>
              <a:buNone/>
              <a:defRPr sz="1800">
                <a:solidFill>
                  <a:schemeClr val="lt1"/>
                </a:solidFill>
              </a:defRPr>
            </a:lvl1pPr>
            <a:lvl2pPr indent="-228600" lvl="1" marL="914400" algn="l">
              <a:lnSpc>
                <a:spcPct val="120000"/>
              </a:lnSpc>
              <a:spcBef>
                <a:spcPts val="600"/>
              </a:spcBef>
              <a:spcAft>
                <a:spcPts val="0"/>
              </a:spcAft>
              <a:buSzPts val="1620"/>
              <a:buNone/>
              <a:defRPr sz="1800">
                <a:solidFill>
                  <a:schemeClr val="lt1"/>
                </a:solidFill>
              </a:defRPr>
            </a:lvl2pPr>
            <a:lvl3pPr indent="-228600" lvl="2" marL="1371600" algn="l">
              <a:lnSpc>
                <a:spcPct val="120000"/>
              </a:lnSpc>
              <a:spcBef>
                <a:spcPts val="600"/>
              </a:spcBef>
              <a:spcAft>
                <a:spcPts val="0"/>
              </a:spcAft>
              <a:buSzPts val="1620"/>
              <a:buNone/>
              <a:defRPr sz="1800">
                <a:solidFill>
                  <a:schemeClr val="lt1"/>
                </a:solidFill>
              </a:defRPr>
            </a:lvl3pPr>
            <a:lvl4pPr indent="-228600" lvl="3" marL="1828800" algn="l">
              <a:lnSpc>
                <a:spcPct val="120000"/>
              </a:lnSpc>
              <a:spcBef>
                <a:spcPts val="600"/>
              </a:spcBef>
              <a:spcAft>
                <a:spcPts val="0"/>
              </a:spcAft>
              <a:buSzPts val="1440"/>
              <a:buNone/>
              <a:defRPr sz="1600">
                <a:solidFill>
                  <a:schemeClr val="lt1"/>
                </a:solidFill>
              </a:defRPr>
            </a:lvl4pPr>
            <a:lvl5pPr indent="-228600" lvl="4" marL="2286000" algn="l">
              <a:lnSpc>
                <a:spcPct val="120000"/>
              </a:lnSpc>
              <a:spcBef>
                <a:spcPts val="600"/>
              </a:spcBef>
              <a:spcAft>
                <a:spcPts val="0"/>
              </a:spcAft>
              <a:buSzPts val="1440"/>
              <a:buNone/>
              <a:defRPr sz="1600">
                <a:solidFill>
                  <a:schemeClr val="lt1"/>
                </a:solidFill>
              </a:defRPr>
            </a:lvl5pPr>
            <a:lvl6pPr indent="-228600" lvl="5" marL="2743200" algn="l">
              <a:lnSpc>
                <a:spcPct val="120000"/>
              </a:lnSpc>
              <a:spcBef>
                <a:spcPts val="600"/>
              </a:spcBef>
              <a:spcAft>
                <a:spcPts val="0"/>
              </a:spcAft>
              <a:buSzPts val="1440"/>
              <a:buNone/>
              <a:defRPr sz="1600">
                <a:solidFill>
                  <a:schemeClr val="lt1"/>
                </a:solidFill>
              </a:defRPr>
            </a:lvl6pPr>
            <a:lvl7pPr indent="-228600" lvl="6" marL="3200400" algn="l">
              <a:lnSpc>
                <a:spcPct val="120000"/>
              </a:lnSpc>
              <a:spcBef>
                <a:spcPts val="600"/>
              </a:spcBef>
              <a:spcAft>
                <a:spcPts val="0"/>
              </a:spcAft>
              <a:buSzPts val="1440"/>
              <a:buNone/>
              <a:defRPr sz="1600">
                <a:solidFill>
                  <a:schemeClr val="lt1"/>
                </a:solidFill>
              </a:defRPr>
            </a:lvl7pPr>
            <a:lvl8pPr indent="-228600" lvl="7" marL="3657600" algn="l">
              <a:lnSpc>
                <a:spcPct val="120000"/>
              </a:lnSpc>
              <a:spcBef>
                <a:spcPts val="600"/>
              </a:spcBef>
              <a:spcAft>
                <a:spcPts val="0"/>
              </a:spcAft>
              <a:buSzPts val="1440"/>
              <a:buNone/>
              <a:defRPr sz="1600">
                <a:solidFill>
                  <a:schemeClr val="lt1"/>
                </a:solidFill>
              </a:defRPr>
            </a:lvl8pPr>
            <a:lvl9pPr indent="-228600" lvl="8" marL="4114800" algn="l">
              <a:lnSpc>
                <a:spcPct val="120000"/>
              </a:lnSpc>
              <a:spcBef>
                <a:spcPts val="600"/>
              </a:spcBef>
              <a:spcAft>
                <a:spcPts val="600"/>
              </a:spcAft>
              <a:buSzPts val="1440"/>
              <a:buNone/>
              <a:defRPr sz="1600">
                <a:solidFill>
                  <a:schemeClr val="lt1"/>
                </a:solidFill>
              </a:defRPr>
            </a:lvl9pPr>
          </a:lstStyle>
          <a:p/>
        </p:txBody>
      </p:sp>
      <p:sp>
        <p:nvSpPr>
          <p:cNvPr id="61" name="Google Shape;61;p6"/>
          <p:cNvSpPr txBox="1"/>
          <p:nvPr>
            <p:ph idx="10" type="dt"/>
          </p:nvPr>
        </p:nvSpPr>
        <p:spPr>
          <a:xfrm rot="5400000">
            <a:off x="-810065" y="5270604"/>
            <a:ext cx="2662729" cy="182880"/>
          </a:xfrm>
          <a:prstGeom prst="rect">
            <a:avLst/>
          </a:prstGeom>
          <a:noFill/>
          <a:ln>
            <a:noFill/>
          </a:ln>
        </p:spPr>
        <p:txBody>
          <a:bodyPr anchorCtr="0" anchor="t" bIns="45700" lIns="91425" spcFirstLastPara="1" rIns="91425" wrap="square" tIns="18275">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6"/>
          <p:cNvSpPr txBox="1"/>
          <p:nvPr>
            <p:ph idx="11" type="ftr"/>
          </p:nvPr>
        </p:nvSpPr>
        <p:spPr>
          <a:xfrm rot="5400000">
            <a:off x="-2237130" y="3661144"/>
            <a:ext cx="5885352" cy="179176"/>
          </a:xfrm>
          <a:prstGeom prst="rect">
            <a:avLst/>
          </a:prstGeom>
          <a:noFill/>
          <a:ln>
            <a:noFill/>
          </a:ln>
        </p:spPr>
        <p:txBody>
          <a:bodyPr anchorCtr="0" anchor="b" bIns="18275"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6"/>
          <p:cNvSpPr txBox="1"/>
          <p:nvPr>
            <p:ph idx="12" type="sldNum"/>
          </p:nvPr>
        </p:nvSpPr>
        <p:spPr>
          <a:xfrm>
            <a:off x="158407" y="164592"/>
            <a:ext cx="636727" cy="322851"/>
          </a:xfrm>
          <a:prstGeom prst="rect">
            <a:avLst/>
          </a:prstGeom>
          <a:noFill/>
          <a:ln>
            <a:noFill/>
          </a:ln>
        </p:spPr>
        <p:txBody>
          <a:bodyPr anchorCtr="0" anchor="ctr" bIns="45700" lIns="91425" spcFirstLastPara="1" rIns="45700"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4" name="Shape 64"/>
        <p:cNvGrpSpPr/>
        <p:nvPr/>
      </p:nvGrpSpPr>
      <p:grpSpPr>
        <a:xfrm>
          <a:off x="0" y="0"/>
          <a:ext cx="0" cy="0"/>
          <a:chOff x="0" y="0"/>
          <a:chExt cx="0" cy="0"/>
        </a:xfrm>
      </p:grpSpPr>
      <p:sp>
        <p:nvSpPr>
          <p:cNvPr id="65" name="Google Shape;65;p7"/>
          <p:cNvSpPr/>
          <p:nvPr/>
        </p:nvSpPr>
        <p:spPr>
          <a:xfrm>
            <a:off x="1004479" y="0"/>
            <a:ext cx="10372316" cy="6858000"/>
          </a:xfrm>
          <a:prstGeom prst="rect">
            <a:avLst/>
          </a:prstGeom>
          <a:solidFill>
            <a:schemeClr val="dk2">
              <a:alpha val="91764"/>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7"/>
          <p:cNvSpPr/>
          <p:nvPr/>
        </p:nvSpPr>
        <p:spPr>
          <a:xfrm>
            <a:off x="11377328" y="0"/>
            <a:ext cx="27432" cy="6858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7"/>
          <p:cNvSpPr txBox="1"/>
          <p:nvPr>
            <p:ph type="title"/>
          </p:nvPr>
        </p:nvSpPr>
        <p:spPr>
          <a:xfrm>
            <a:off x="2611808" y="808056"/>
            <a:ext cx="7958331" cy="1077229"/>
          </a:xfrm>
          <a:prstGeom prst="rect">
            <a:avLst/>
          </a:prstGeom>
          <a:noFill/>
          <a:ln>
            <a:noFill/>
          </a:ln>
        </p:spPr>
        <p:txBody>
          <a:bodyPr anchorCtr="0" anchor="t" bIns="45700" lIns="91425" spcFirstLastPara="1" rIns="91425" wrap="square" tIns="45700">
            <a:no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7"/>
          <p:cNvSpPr txBox="1"/>
          <p:nvPr>
            <p:ph idx="10" type="dt"/>
          </p:nvPr>
        </p:nvSpPr>
        <p:spPr>
          <a:xfrm rot="5400000">
            <a:off x="-810065" y="5270604"/>
            <a:ext cx="2662729" cy="182880"/>
          </a:xfrm>
          <a:prstGeom prst="rect">
            <a:avLst/>
          </a:prstGeom>
          <a:noFill/>
          <a:ln>
            <a:noFill/>
          </a:ln>
        </p:spPr>
        <p:txBody>
          <a:bodyPr anchorCtr="0" anchor="t" bIns="45700" lIns="91425" spcFirstLastPara="1" rIns="91425" wrap="square" tIns="18275">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7"/>
          <p:cNvSpPr txBox="1"/>
          <p:nvPr>
            <p:ph idx="11" type="ftr"/>
          </p:nvPr>
        </p:nvSpPr>
        <p:spPr>
          <a:xfrm rot="5400000">
            <a:off x="-2237130" y="3661144"/>
            <a:ext cx="5885352" cy="179176"/>
          </a:xfrm>
          <a:prstGeom prst="rect">
            <a:avLst/>
          </a:prstGeom>
          <a:noFill/>
          <a:ln>
            <a:noFill/>
          </a:ln>
        </p:spPr>
        <p:txBody>
          <a:bodyPr anchorCtr="0" anchor="b" bIns="18275"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7"/>
          <p:cNvSpPr txBox="1"/>
          <p:nvPr>
            <p:ph idx="12" type="sldNum"/>
          </p:nvPr>
        </p:nvSpPr>
        <p:spPr>
          <a:xfrm>
            <a:off x="158407" y="164592"/>
            <a:ext cx="636727" cy="322851"/>
          </a:xfrm>
          <a:prstGeom prst="rect">
            <a:avLst/>
          </a:prstGeom>
          <a:noFill/>
          <a:ln>
            <a:noFill/>
          </a:ln>
        </p:spPr>
        <p:txBody>
          <a:bodyPr anchorCtr="0" anchor="ctr" bIns="45700" lIns="91425" spcFirstLastPara="1" rIns="45700"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AU"/>
              <a:t>‹#›</a:t>
            </a:fld>
            <a:endParaRPr/>
          </a:p>
        </p:txBody>
      </p:sp>
      <p:sp>
        <p:nvSpPr>
          <p:cNvPr id="71" name="Google Shape;71;p7"/>
          <p:cNvSpPr txBox="1"/>
          <p:nvPr/>
        </p:nvSpPr>
        <p:spPr>
          <a:xfrm>
            <a:off x="2196172" y="641226"/>
            <a:ext cx="415636" cy="369332"/>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0" i="0" lang="en-AU" sz="1800" u="none" cap="none" strike="noStrike">
                <a:solidFill>
                  <a:schemeClr val="accent6"/>
                </a:solidFill>
                <a:latin typeface="Noto Sans Symbols"/>
                <a:ea typeface="Noto Sans Symbols"/>
                <a:cs typeface="Noto Sans Symbols"/>
                <a:sym typeface="Noto Sans Symbols"/>
              </a:rPr>
              <a:t>◤</a:t>
            </a:r>
            <a:endParaRPr b="0" i="0" sz="1000" u="none" cap="none" strike="noStrike">
              <a:solidFill>
                <a:schemeClr val="accent6"/>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2" name="Shape 72"/>
        <p:cNvGrpSpPr/>
        <p:nvPr/>
      </p:nvGrpSpPr>
      <p:grpSpPr>
        <a:xfrm>
          <a:off x="0" y="0"/>
          <a:ext cx="0" cy="0"/>
          <a:chOff x="0" y="0"/>
          <a:chExt cx="0" cy="0"/>
        </a:xfrm>
      </p:grpSpPr>
      <p:sp>
        <p:nvSpPr>
          <p:cNvPr id="73" name="Google Shape;73;p8"/>
          <p:cNvSpPr/>
          <p:nvPr/>
        </p:nvSpPr>
        <p:spPr>
          <a:xfrm>
            <a:off x="1004479" y="0"/>
            <a:ext cx="10372316" cy="6858000"/>
          </a:xfrm>
          <a:prstGeom prst="rect">
            <a:avLst/>
          </a:prstGeom>
          <a:solidFill>
            <a:schemeClr val="dk2">
              <a:alpha val="91764"/>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8"/>
          <p:cNvSpPr/>
          <p:nvPr/>
        </p:nvSpPr>
        <p:spPr>
          <a:xfrm>
            <a:off x="11377328" y="0"/>
            <a:ext cx="27432" cy="6858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8"/>
          <p:cNvSpPr txBox="1"/>
          <p:nvPr>
            <p:ph idx="10" type="dt"/>
          </p:nvPr>
        </p:nvSpPr>
        <p:spPr>
          <a:xfrm rot="5400000">
            <a:off x="-810065" y="5270604"/>
            <a:ext cx="2662729" cy="182880"/>
          </a:xfrm>
          <a:prstGeom prst="rect">
            <a:avLst/>
          </a:prstGeom>
          <a:noFill/>
          <a:ln>
            <a:noFill/>
          </a:ln>
        </p:spPr>
        <p:txBody>
          <a:bodyPr anchorCtr="0" anchor="t" bIns="45700" lIns="91425" spcFirstLastPara="1" rIns="91425" wrap="square" tIns="18275">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8"/>
          <p:cNvSpPr txBox="1"/>
          <p:nvPr>
            <p:ph idx="11" type="ftr"/>
          </p:nvPr>
        </p:nvSpPr>
        <p:spPr>
          <a:xfrm rot="5400000">
            <a:off x="-2237130" y="3661144"/>
            <a:ext cx="5885352" cy="179176"/>
          </a:xfrm>
          <a:prstGeom prst="rect">
            <a:avLst/>
          </a:prstGeom>
          <a:noFill/>
          <a:ln>
            <a:noFill/>
          </a:ln>
        </p:spPr>
        <p:txBody>
          <a:bodyPr anchorCtr="0" anchor="b" bIns="18275"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8"/>
          <p:cNvSpPr txBox="1"/>
          <p:nvPr>
            <p:ph idx="12" type="sldNum"/>
          </p:nvPr>
        </p:nvSpPr>
        <p:spPr>
          <a:xfrm>
            <a:off x="158407" y="164592"/>
            <a:ext cx="636727" cy="322851"/>
          </a:xfrm>
          <a:prstGeom prst="rect">
            <a:avLst/>
          </a:prstGeom>
          <a:noFill/>
          <a:ln>
            <a:noFill/>
          </a:ln>
        </p:spPr>
        <p:txBody>
          <a:bodyPr anchorCtr="0" anchor="ctr" bIns="45700" lIns="91425" spcFirstLastPara="1" rIns="45700"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8" name="Shape 78"/>
        <p:cNvGrpSpPr/>
        <p:nvPr/>
      </p:nvGrpSpPr>
      <p:grpSpPr>
        <a:xfrm>
          <a:off x="0" y="0"/>
          <a:ext cx="0" cy="0"/>
          <a:chOff x="0" y="0"/>
          <a:chExt cx="0" cy="0"/>
        </a:xfrm>
      </p:grpSpPr>
      <p:sp>
        <p:nvSpPr>
          <p:cNvPr id="79" name="Google Shape;79;p9"/>
          <p:cNvSpPr/>
          <p:nvPr/>
        </p:nvSpPr>
        <p:spPr>
          <a:xfrm>
            <a:off x="1004479" y="0"/>
            <a:ext cx="10372316" cy="6858000"/>
          </a:xfrm>
          <a:prstGeom prst="rect">
            <a:avLst/>
          </a:prstGeom>
          <a:solidFill>
            <a:schemeClr val="dk2">
              <a:alpha val="91764"/>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9"/>
          <p:cNvSpPr/>
          <p:nvPr/>
        </p:nvSpPr>
        <p:spPr>
          <a:xfrm>
            <a:off x="11377328" y="0"/>
            <a:ext cx="27432" cy="6858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9"/>
          <p:cNvSpPr txBox="1"/>
          <p:nvPr/>
        </p:nvSpPr>
        <p:spPr>
          <a:xfrm>
            <a:off x="1554154" y="1127550"/>
            <a:ext cx="415636" cy="369332"/>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0" i="0" lang="en-AU" sz="1800" u="none" cap="none" strike="noStrike">
                <a:solidFill>
                  <a:schemeClr val="accent6"/>
                </a:solidFill>
                <a:latin typeface="Noto Sans Symbols"/>
                <a:ea typeface="Noto Sans Symbols"/>
                <a:cs typeface="Noto Sans Symbols"/>
                <a:sym typeface="Noto Sans Symbols"/>
              </a:rPr>
              <a:t>◤</a:t>
            </a:r>
            <a:endParaRPr b="0" i="0" sz="1000" u="none" cap="none" strike="noStrike">
              <a:solidFill>
                <a:schemeClr val="accent6"/>
              </a:solidFill>
              <a:latin typeface="Arial"/>
              <a:ea typeface="Arial"/>
              <a:cs typeface="Arial"/>
              <a:sym typeface="Arial"/>
            </a:endParaRPr>
          </a:p>
        </p:txBody>
      </p:sp>
      <p:sp>
        <p:nvSpPr>
          <p:cNvPr id="82" name="Google Shape;82;p9"/>
          <p:cNvSpPr txBox="1"/>
          <p:nvPr>
            <p:ph type="title"/>
          </p:nvPr>
        </p:nvSpPr>
        <p:spPr>
          <a:xfrm>
            <a:off x="1970323" y="1282451"/>
            <a:ext cx="2664361" cy="1903241"/>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2400"/>
              <a:buFont typeface="Arial"/>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 name="Google Shape;83;p9"/>
          <p:cNvSpPr txBox="1"/>
          <p:nvPr>
            <p:ph idx="1" type="body"/>
          </p:nvPr>
        </p:nvSpPr>
        <p:spPr>
          <a:xfrm>
            <a:off x="5120154" y="805818"/>
            <a:ext cx="5446278" cy="5244126"/>
          </a:xfrm>
          <a:prstGeom prst="rect">
            <a:avLst/>
          </a:prstGeom>
          <a:noFill/>
          <a:ln>
            <a:noFill/>
          </a:ln>
        </p:spPr>
        <p:txBody>
          <a:bodyPr anchorCtr="0" anchor="ctr" bIns="45700" lIns="91425" spcFirstLastPara="1" rIns="91425" wrap="square" tIns="45700">
            <a:noAutofit/>
          </a:bodyPr>
          <a:lstStyle>
            <a:lvl1pPr indent="-331470" lvl="0" marL="457200" algn="l">
              <a:lnSpc>
                <a:spcPct val="120000"/>
              </a:lnSpc>
              <a:spcBef>
                <a:spcPts val="1000"/>
              </a:spcBef>
              <a:spcAft>
                <a:spcPts val="0"/>
              </a:spcAft>
              <a:buSzPts val="1620"/>
              <a:buChar char="▪"/>
              <a:defRPr/>
            </a:lvl1pPr>
            <a:lvl2pPr indent="-331469" lvl="1" marL="914400" algn="l">
              <a:lnSpc>
                <a:spcPct val="120000"/>
              </a:lnSpc>
              <a:spcBef>
                <a:spcPts val="600"/>
              </a:spcBef>
              <a:spcAft>
                <a:spcPts val="0"/>
              </a:spcAft>
              <a:buSzPts val="1620"/>
              <a:buChar char="▪"/>
              <a:defRPr/>
            </a:lvl2pPr>
            <a:lvl3pPr indent="-331469" lvl="2" marL="1371600" algn="l">
              <a:lnSpc>
                <a:spcPct val="120000"/>
              </a:lnSpc>
              <a:spcBef>
                <a:spcPts val="600"/>
              </a:spcBef>
              <a:spcAft>
                <a:spcPts val="0"/>
              </a:spcAft>
              <a:buSzPts val="1620"/>
              <a:buChar char="▪"/>
              <a:defRPr/>
            </a:lvl3pPr>
            <a:lvl4pPr indent="-331469" lvl="3" marL="1828800" algn="l">
              <a:lnSpc>
                <a:spcPct val="120000"/>
              </a:lnSpc>
              <a:spcBef>
                <a:spcPts val="600"/>
              </a:spcBef>
              <a:spcAft>
                <a:spcPts val="0"/>
              </a:spcAft>
              <a:buSzPts val="1620"/>
              <a:buChar char="▪"/>
              <a:defRPr/>
            </a:lvl4pPr>
            <a:lvl5pPr indent="-331470" lvl="4" marL="2286000" algn="l">
              <a:lnSpc>
                <a:spcPct val="120000"/>
              </a:lnSpc>
              <a:spcBef>
                <a:spcPts val="600"/>
              </a:spcBef>
              <a:spcAft>
                <a:spcPts val="0"/>
              </a:spcAft>
              <a:buSzPts val="1620"/>
              <a:buChar char="▪"/>
              <a:defRPr/>
            </a:lvl5pPr>
            <a:lvl6pPr indent="-331470" lvl="5" marL="2743200" algn="l">
              <a:lnSpc>
                <a:spcPct val="120000"/>
              </a:lnSpc>
              <a:spcBef>
                <a:spcPts val="600"/>
              </a:spcBef>
              <a:spcAft>
                <a:spcPts val="0"/>
              </a:spcAft>
              <a:buSzPts val="1620"/>
              <a:buChar char="▪"/>
              <a:defRPr/>
            </a:lvl6pPr>
            <a:lvl7pPr indent="-331470" lvl="6" marL="3200400" algn="l">
              <a:lnSpc>
                <a:spcPct val="120000"/>
              </a:lnSpc>
              <a:spcBef>
                <a:spcPts val="600"/>
              </a:spcBef>
              <a:spcAft>
                <a:spcPts val="0"/>
              </a:spcAft>
              <a:buSzPts val="1620"/>
              <a:buChar char="▪"/>
              <a:defRPr/>
            </a:lvl7pPr>
            <a:lvl8pPr indent="-331470" lvl="7" marL="3657600" algn="l">
              <a:lnSpc>
                <a:spcPct val="120000"/>
              </a:lnSpc>
              <a:spcBef>
                <a:spcPts val="600"/>
              </a:spcBef>
              <a:spcAft>
                <a:spcPts val="0"/>
              </a:spcAft>
              <a:buSzPts val="1620"/>
              <a:buChar char="▪"/>
              <a:defRPr/>
            </a:lvl8pPr>
            <a:lvl9pPr indent="-331470" lvl="8" marL="4114800" algn="l">
              <a:lnSpc>
                <a:spcPct val="120000"/>
              </a:lnSpc>
              <a:spcBef>
                <a:spcPts val="600"/>
              </a:spcBef>
              <a:spcAft>
                <a:spcPts val="600"/>
              </a:spcAft>
              <a:buSzPts val="1620"/>
              <a:buChar char="▪"/>
              <a:defRPr/>
            </a:lvl9pPr>
          </a:lstStyle>
          <a:p/>
        </p:txBody>
      </p:sp>
      <p:sp>
        <p:nvSpPr>
          <p:cNvPr id="84" name="Google Shape;84;p9"/>
          <p:cNvSpPr txBox="1"/>
          <p:nvPr>
            <p:ph idx="2" type="body"/>
          </p:nvPr>
        </p:nvSpPr>
        <p:spPr>
          <a:xfrm>
            <a:off x="1970322" y="3186154"/>
            <a:ext cx="2664361" cy="2386397"/>
          </a:xfrm>
          <a:prstGeom prst="rect">
            <a:avLst/>
          </a:prstGeom>
          <a:noFill/>
          <a:ln>
            <a:noFill/>
          </a:ln>
        </p:spPr>
        <p:txBody>
          <a:bodyPr anchorCtr="0" anchor="t" bIns="45700" lIns="91425" spcFirstLastPara="1" rIns="91425" wrap="square" tIns="45700">
            <a:noAutofit/>
          </a:bodyPr>
          <a:lstStyle>
            <a:lvl1pPr indent="-228600" lvl="0" marL="457200" algn="l">
              <a:lnSpc>
                <a:spcPct val="120000"/>
              </a:lnSpc>
              <a:spcBef>
                <a:spcPts val="1000"/>
              </a:spcBef>
              <a:spcAft>
                <a:spcPts val="0"/>
              </a:spcAft>
              <a:buSzPts val="1440"/>
              <a:buNone/>
              <a:defRPr sz="1600"/>
            </a:lvl1pPr>
            <a:lvl2pPr indent="-228600" lvl="1" marL="914400" algn="l">
              <a:lnSpc>
                <a:spcPct val="120000"/>
              </a:lnSpc>
              <a:spcBef>
                <a:spcPts val="600"/>
              </a:spcBef>
              <a:spcAft>
                <a:spcPts val="0"/>
              </a:spcAft>
              <a:buSzPts val="1260"/>
              <a:buNone/>
              <a:defRPr sz="1400"/>
            </a:lvl2pPr>
            <a:lvl3pPr indent="-228600" lvl="2" marL="1371600" algn="l">
              <a:lnSpc>
                <a:spcPct val="120000"/>
              </a:lnSpc>
              <a:spcBef>
                <a:spcPts val="600"/>
              </a:spcBef>
              <a:spcAft>
                <a:spcPts val="0"/>
              </a:spcAft>
              <a:buSzPts val="1080"/>
              <a:buNone/>
              <a:defRPr sz="1200"/>
            </a:lvl3pPr>
            <a:lvl4pPr indent="-228600" lvl="3" marL="1828800" algn="l">
              <a:lnSpc>
                <a:spcPct val="120000"/>
              </a:lnSpc>
              <a:spcBef>
                <a:spcPts val="600"/>
              </a:spcBef>
              <a:spcAft>
                <a:spcPts val="0"/>
              </a:spcAft>
              <a:buSzPts val="900"/>
              <a:buNone/>
              <a:defRPr sz="1000"/>
            </a:lvl4pPr>
            <a:lvl5pPr indent="-228600" lvl="4" marL="2286000" algn="l">
              <a:lnSpc>
                <a:spcPct val="120000"/>
              </a:lnSpc>
              <a:spcBef>
                <a:spcPts val="600"/>
              </a:spcBef>
              <a:spcAft>
                <a:spcPts val="0"/>
              </a:spcAft>
              <a:buSzPts val="900"/>
              <a:buNone/>
              <a:defRPr sz="1000"/>
            </a:lvl5pPr>
            <a:lvl6pPr indent="-228600" lvl="5" marL="2743200" algn="l">
              <a:lnSpc>
                <a:spcPct val="120000"/>
              </a:lnSpc>
              <a:spcBef>
                <a:spcPts val="600"/>
              </a:spcBef>
              <a:spcAft>
                <a:spcPts val="0"/>
              </a:spcAft>
              <a:buSzPts val="900"/>
              <a:buNone/>
              <a:defRPr sz="1000"/>
            </a:lvl6pPr>
            <a:lvl7pPr indent="-228600" lvl="6" marL="3200400" algn="l">
              <a:lnSpc>
                <a:spcPct val="120000"/>
              </a:lnSpc>
              <a:spcBef>
                <a:spcPts val="600"/>
              </a:spcBef>
              <a:spcAft>
                <a:spcPts val="0"/>
              </a:spcAft>
              <a:buSzPts val="900"/>
              <a:buNone/>
              <a:defRPr sz="1000"/>
            </a:lvl7pPr>
            <a:lvl8pPr indent="-228600" lvl="7" marL="3657600" algn="l">
              <a:lnSpc>
                <a:spcPct val="120000"/>
              </a:lnSpc>
              <a:spcBef>
                <a:spcPts val="600"/>
              </a:spcBef>
              <a:spcAft>
                <a:spcPts val="0"/>
              </a:spcAft>
              <a:buSzPts val="900"/>
              <a:buNone/>
              <a:defRPr sz="1000"/>
            </a:lvl8pPr>
            <a:lvl9pPr indent="-228600" lvl="8" marL="4114800" algn="l">
              <a:lnSpc>
                <a:spcPct val="120000"/>
              </a:lnSpc>
              <a:spcBef>
                <a:spcPts val="600"/>
              </a:spcBef>
              <a:spcAft>
                <a:spcPts val="600"/>
              </a:spcAft>
              <a:buSzPts val="900"/>
              <a:buNone/>
              <a:defRPr sz="1000"/>
            </a:lvl9pPr>
          </a:lstStyle>
          <a:p/>
        </p:txBody>
      </p:sp>
      <p:sp>
        <p:nvSpPr>
          <p:cNvPr id="85" name="Google Shape;85;p9"/>
          <p:cNvSpPr txBox="1"/>
          <p:nvPr>
            <p:ph idx="10" type="dt"/>
          </p:nvPr>
        </p:nvSpPr>
        <p:spPr>
          <a:xfrm rot="5400000">
            <a:off x="-810065" y="5270604"/>
            <a:ext cx="2662729" cy="182880"/>
          </a:xfrm>
          <a:prstGeom prst="rect">
            <a:avLst/>
          </a:prstGeom>
          <a:noFill/>
          <a:ln>
            <a:noFill/>
          </a:ln>
        </p:spPr>
        <p:txBody>
          <a:bodyPr anchorCtr="0" anchor="t" bIns="45700" lIns="91425" spcFirstLastPara="1" rIns="91425" wrap="square" tIns="18275">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9"/>
          <p:cNvSpPr txBox="1"/>
          <p:nvPr>
            <p:ph idx="11" type="ftr"/>
          </p:nvPr>
        </p:nvSpPr>
        <p:spPr>
          <a:xfrm rot="5400000">
            <a:off x="-2237130" y="3661144"/>
            <a:ext cx="5885352" cy="179176"/>
          </a:xfrm>
          <a:prstGeom prst="rect">
            <a:avLst/>
          </a:prstGeom>
          <a:noFill/>
          <a:ln>
            <a:noFill/>
          </a:ln>
        </p:spPr>
        <p:txBody>
          <a:bodyPr anchorCtr="0" anchor="b" bIns="18275"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9"/>
          <p:cNvSpPr txBox="1"/>
          <p:nvPr>
            <p:ph idx="12" type="sldNum"/>
          </p:nvPr>
        </p:nvSpPr>
        <p:spPr>
          <a:xfrm>
            <a:off x="158407" y="164592"/>
            <a:ext cx="636727" cy="322851"/>
          </a:xfrm>
          <a:prstGeom prst="rect">
            <a:avLst/>
          </a:prstGeom>
          <a:noFill/>
          <a:ln>
            <a:noFill/>
          </a:ln>
        </p:spPr>
        <p:txBody>
          <a:bodyPr anchorCtr="0" anchor="ctr" bIns="45700" lIns="91425" spcFirstLastPara="1" rIns="45700"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8" name="Shape 88"/>
        <p:cNvGrpSpPr/>
        <p:nvPr/>
      </p:nvGrpSpPr>
      <p:grpSpPr>
        <a:xfrm>
          <a:off x="0" y="0"/>
          <a:ext cx="0" cy="0"/>
          <a:chOff x="0" y="0"/>
          <a:chExt cx="0" cy="0"/>
        </a:xfrm>
      </p:grpSpPr>
      <p:sp>
        <p:nvSpPr>
          <p:cNvPr id="89" name="Google Shape;89;p10"/>
          <p:cNvSpPr/>
          <p:nvPr/>
        </p:nvSpPr>
        <p:spPr>
          <a:xfrm>
            <a:off x="1004479" y="0"/>
            <a:ext cx="10372316" cy="6858000"/>
          </a:xfrm>
          <a:prstGeom prst="rect">
            <a:avLst/>
          </a:prstGeom>
          <a:solidFill>
            <a:schemeClr val="dk2">
              <a:alpha val="91764"/>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0"/>
          <p:cNvSpPr/>
          <p:nvPr/>
        </p:nvSpPr>
        <p:spPr>
          <a:xfrm>
            <a:off x="11377328" y="0"/>
            <a:ext cx="27432" cy="6858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0"/>
          <p:cNvSpPr/>
          <p:nvPr>
            <p:ph idx="2" type="pic"/>
          </p:nvPr>
        </p:nvSpPr>
        <p:spPr>
          <a:xfrm>
            <a:off x="6747062" y="3229"/>
            <a:ext cx="4629734" cy="6858000"/>
          </a:xfrm>
          <a:prstGeom prst="rect">
            <a:avLst/>
          </a:prstGeom>
          <a:solidFill>
            <a:schemeClr val="lt1">
              <a:alpha val="9803"/>
            </a:schemeClr>
          </a:solidFill>
          <a:ln>
            <a:noFill/>
          </a:ln>
        </p:spPr>
        <p:txBody>
          <a:bodyPr anchorCtr="0" anchor="t" bIns="45700" lIns="91425" spcFirstLastPara="1" rIns="91425" wrap="square" tIns="45700">
            <a:noAutofit/>
          </a:bodyPr>
          <a:lstStyle>
            <a:lvl1pPr lvl="0" marR="0" rtl="0" algn="ctr">
              <a:lnSpc>
                <a:spcPct val="120000"/>
              </a:lnSpc>
              <a:spcBef>
                <a:spcPts val="1000"/>
              </a:spcBef>
              <a:spcAft>
                <a:spcPts val="0"/>
              </a:spcAft>
              <a:buClr>
                <a:schemeClr val="accent6"/>
              </a:buClr>
              <a:buSzPts val="2520"/>
              <a:buFont typeface="Noto Sans Symbols"/>
              <a:buNone/>
              <a:defRPr b="0" i="0" sz="2800" u="none" cap="none" strike="noStrike">
                <a:solidFill>
                  <a:schemeClr val="lt1"/>
                </a:solidFill>
                <a:latin typeface="Arial"/>
                <a:ea typeface="Arial"/>
                <a:cs typeface="Arial"/>
                <a:sym typeface="Arial"/>
              </a:defRPr>
            </a:lvl1pPr>
            <a:lvl2pPr lvl="1" marR="0" rtl="0" algn="l">
              <a:lnSpc>
                <a:spcPct val="120000"/>
              </a:lnSpc>
              <a:spcBef>
                <a:spcPts val="600"/>
              </a:spcBef>
              <a:spcAft>
                <a:spcPts val="0"/>
              </a:spcAft>
              <a:buClr>
                <a:schemeClr val="accent6"/>
              </a:buClr>
              <a:buSzPts val="2520"/>
              <a:buFont typeface="Noto Sans Symbols"/>
              <a:buNone/>
              <a:defRPr b="0" i="0" sz="2800" u="none" cap="none" strike="noStrike">
                <a:solidFill>
                  <a:schemeClr val="lt1"/>
                </a:solidFill>
                <a:latin typeface="Arial"/>
                <a:ea typeface="Arial"/>
                <a:cs typeface="Arial"/>
                <a:sym typeface="Arial"/>
              </a:defRPr>
            </a:lvl2pPr>
            <a:lvl3pPr lvl="2" marR="0" rtl="0" algn="l">
              <a:lnSpc>
                <a:spcPct val="120000"/>
              </a:lnSpc>
              <a:spcBef>
                <a:spcPts val="600"/>
              </a:spcBef>
              <a:spcAft>
                <a:spcPts val="0"/>
              </a:spcAft>
              <a:buClr>
                <a:schemeClr val="accent6"/>
              </a:buClr>
              <a:buSzPts val="2160"/>
              <a:buFont typeface="Noto Sans Symbols"/>
              <a:buNone/>
              <a:defRPr b="0" i="0" sz="2400" u="none" cap="none" strike="noStrike">
                <a:solidFill>
                  <a:schemeClr val="lt1"/>
                </a:solidFill>
                <a:latin typeface="Arial"/>
                <a:ea typeface="Arial"/>
                <a:cs typeface="Arial"/>
                <a:sym typeface="Arial"/>
              </a:defRPr>
            </a:lvl3pPr>
            <a:lvl4pPr lvl="3" marR="0" rtl="0" algn="l">
              <a:lnSpc>
                <a:spcPct val="120000"/>
              </a:lnSpc>
              <a:spcBef>
                <a:spcPts val="600"/>
              </a:spcBef>
              <a:spcAft>
                <a:spcPts val="0"/>
              </a:spcAft>
              <a:buClr>
                <a:schemeClr val="accent6"/>
              </a:buClr>
              <a:buSzPts val="1800"/>
              <a:buFont typeface="Noto Sans Symbols"/>
              <a:buNone/>
              <a:defRPr b="0" i="0" sz="2000" u="none" cap="none" strike="noStrike">
                <a:solidFill>
                  <a:schemeClr val="lt1"/>
                </a:solidFill>
                <a:latin typeface="Arial"/>
                <a:ea typeface="Arial"/>
                <a:cs typeface="Arial"/>
                <a:sym typeface="Arial"/>
              </a:defRPr>
            </a:lvl4pPr>
            <a:lvl5pPr lvl="4" marR="0" rtl="0" algn="l">
              <a:lnSpc>
                <a:spcPct val="120000"/>
              </a:lnSpc>
              <a:spcBef>
                <a:spcPts val="600"/>
              </a:spcBef>
              <a:spcAft>
                <a:spcPts val="0"/>
              </a:spcAft>
              <a:buClr>
                <a:schemeClr val="accent6"/>
              </a:buClr>
              <a:buSzPts val="1800"/>
              <a:buFont typeface="Noto Sans Symbols"/>
              <a:buNone/>
              <a:defRPr b="0" i="0" sz="2000" u="none" cap="none" strike="noStrike">
                <a:solidFill>
                  <a:schemeClr val="lt1"/>
                </a:solidFill>
                <a:latin typeface="Arial"/>
                <a:ea typeface="Arial"/>
                <a:cs typeface="Arial"/>
                <a:sym typeface="Arial"/>
              </a:defRPr>
            </a:lvl5pPr>
            <a:lvl6pPr lvl="5" marR="0" rtl="0" algn="l">
              <a:lnSpc>
                <a:spcPct val="120000"/>
              </a:lnSpc>
              <a:spcBef>
                <a:spcPts val="600"/>
              </a:spcBef>
              <a:spcAft>
                <a:spcPts val="0"/>
              </a:spcAft>
              <a:buClr>
                <a:schemeClr val="accent6"/>
              </a:buClr>
              <a:buSzPts val="1800"/>
              <a:buFont typeface="Noto Sans Symbols"/>
              <a:buNone/>
              <a:defRPr b="0" i="0" sz="2000" u="none" cap="none" strike="noStrike">
                <a:solidFill>
                  <a:schemeClr val="lt1"/>
                </a:solidFill>
                <a:latin typeface="Arial"/>
                <a:ea typeface="Arial"/>
                <a:cs typeface="Arial"/>
                <a:sym typeface="Arial"/>
              </a:defRPr>
            </a:lvl6pPr>
            <a:lvl7pPr lvl="6" marR="0" rtl="0" algn="l">
              <a:lnSpc>
                <a:spcPct val="120000"/>
              </a:lnSpc>
              <a:spcBef>
                <a:spcPts val="600"/>
              </a:spcBef>
              <a:spcAft>
                <a:spcPts val="0"/>
              </a:spcAft>
              <a:buClr>
                <a:schemeClr val="accent6"/>
              </a:buClr>
              <a:buSzPts val="1800"/>
              <a:buFont typeface="Noto Sans Symbols"/>
              <a:buNone/>
              <a:defRPr b="0" i="0" sz="2000" u="none" cap="none" strike="noStrike">
                <a:solidFill>
                  <a:schemeClr val="lt1"/>
                </a:solidFill>
                <a:latin typeface="Arial"/>
                <a:ea typeface="Arial"/>
                <a:cs typeface="Arial"/>
                <a:sym typeface="Arial"/>
              </a:defRPr>
            </a:lvl7pPr>
            <a:lvl8pPr lvl="7" marR="0" rtl="0" algn="l">
              <a:lnSpc>
                <a:spcPct val="120000"/>
              </a:lnSpc>
              <a:spcBef>
                <a:spcPts val="600"/>
              </a:spcBef>
              <a:spcAft>
                <a:spcPts val="0"/>
              </a:spcAft>
              <a:buClr>
                <a:schemeClr val="accent6"/>
              </a:buClr>
              <a:buSzPts val="1800"/>
              <a:buFont typeface="Noto Sans Symbols"/>
              <a:buNone/>
              <a:defRPr b="0" i="0" sz="2000" u="none" cap="none" strike="noStrike">
                <a:solidFill>
                  <a:schemeClr val="lt1"/>
                </a:solidFill>
                <a:latin typeface="Arial"/>
                <a:ea typeface="Arial"/>
                <a:cs typeface="Arial"/>
                <a:sym typeface="Arial"/>
              </a:defRPr>
            </a:lvl8pPr>
            <a:lvl9pPr lvl="8" marR="0" rtl="0" algn="l">
              <a:lnSpc>
                <a:spcPct val="120000"/>
              </a:lnSpc>
              <a:spcBef>
                <a:spcPts val="600"/>
              </a:spcBef>
              <a:spcAft>
                <a:spcPts val="600"/>
              </a:spcAft>
              <a:buClr>
                <a:schemeClr val="accent6"/>
              </a:buClr>
              <a:buSzPts val="1800"/>
              <a:buFont typeface="Noto Sans Symbols"/>
              <a:buNone/>
              <a:defRPr b="0" i="0" sz="2000" u="none" cap="none" strike="noStrike">
                <a:solidFill>
                  <a:schemeClr val="lt1"/>
                </a:solidFill>
                <a:latin typeface="Arial"/>
                <a:ea typeface="Arial"/>
                <a:cs typeface="Arial"/>
                <a:sym typeface="Arial"/>
              </a:defRPr>
            </a:lvl9pPr>
          </a:lstStyle>
          <a:p/>
        </p:txBody>
      </p:sp>
      <p:sp>
        <p:nvSpPr>
          <p:cNvPr id="92" name="Google Shape;92;p10"/>
          <p:cNvSpPr txBox="1"/>
          <p:nvPr/>
        </p:nvSpPr>
        <p:spPr>
          <a:xfrm>
            <a:off x="1554686" y="1127550"/>
            <a:ext cx="415636" cy="369332"/>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0" i="0" lang="en-AU" sz="1800" u="none" cap="none" strike="noStrike">
                <a:solidFill>
                  <a:schemeClr val="accent6"/>
                </a:solidFill>
                <a:latin typeface="Noto Sans Symbols"/>
                <a:ea typeface="Noto Sans Symbols"/>
                <a:cs typeface="Noto Sans Symbols"/>
                <a:sym typeface="Noto Sans Symbols"/>
              </a:rPr>
              <a:t>◤</a:t>
            </a:r>
            <a:endParaRPr b="0" i="0" sz="1000" u="none" cap="none" strike="noStrike">
              <a:solidFill>
                <a:schemeClr val="accent6"/>
              </a:solidFill>
              <a:latin typeface="Arial"/>
              <a:ea typeface="Arial"/>
              <a:cs typeface="Arial"/>
              <a:sym typeface="Arial"/>
            </a:endParaRPr>
          </a:p>
        </p:txBody>
      </p:sp>
      <p:sp>
        <p:nvSpPr>
          <p:cNvPr id="93" name="Google Shape;93;p10"/>
          <p:cNvSpPr txBox="1"/>
          <p:nvPr>
            <p:ph type="title"/>
          </p:nvPr>
        </p:nvSpPr>
        <p:spPr>
          <a:xfrm>
            <a:off x="1971241" y="1282452"/>
            <a:ext cx="3970986" cy="190047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0"/>
          <p:cNvSpPr txBox="1"/>
          <p:nvPr>
            <p:ph idx="1" type="body"/>
          </p:nvPr>
        </p:nvSpPr>
        <p:spPr>
          <a:xfrm>
            <a:off x="1970322" y="3182928"/>
            <a:ext cx="3971874" cy="2386394"/>
          </a:xfrm>
          <a:prstGeom prst="rect">
            <a:avLst/>
          </a:prstGeom>
          <a:noFill/>
          <a:ln>
            <a:noFill/>
          </a:ln>
        </p:spPr>
        <p:txBody>
          <a:bodyPr anchorCtr="0" anchor="t" bIns="45700" lIns="91425" spcFirstLastPara="1" rIns="91425" wrap="square" tIns="45700">
            <a:noAutofit/>
          </a:bodyPr>
          <a:lstStyle>
            <a:lvl1pPr indent="-228600" lvl="0" marL="457200" algn="l">
              <a:lnSpc>
                <a:spcPct val="120000"/>
              </a:lnSpc>
              <a:spcBef>
                <a:spcPts val="1000"/>
              </a:spcBef>
              <a:spcAft>
                <a:spcPts val="0"/>
              </a:spcAft>
              <a:buSzPts val="1800"/>
              <a:buNone/>
              <a:defRPr sz="2000"/>
            </a:lvl1pPr>
            <a:lvl2pPr indent="-228600" lvl="1" marL="914400" algn="l">
              <a:lnSpc>
                <a:spcPct val="120000"/>
              </a:lnSpc>
              <a:spcBef>
                <a:spcPts val="600"/>
              </a:spcBef>
              <a:spcAft>
                <a:spcPts val="0"/>
              </a:spcAft>
              <a:buSzPts val="1260"/>
              <a:buNone/>
              <a:defRPr sz="1400"/>
            </a:lvl2pPr>
            <a:lvl3pPr indent="-228600" lvl="2" marL="1371600" algn="l">
              <a:lnSpc>
                <a:spcPct val="120000"/>
              </a:lnSpc>
              <a:spcBef>
                <a:spcPts val="600"/>
              </a:spcBef>
              <a:spcAft>
                <a:spcPts val="0"/>
              </a:spcAft>
              <a:buSzPts val="1080"/>
              <a:buNone/>
              <a:defRPr sz="1200"/>
            </a:lvl3pPr>
            <a:lvl4pPr indent="-228600" lvl="3" marL="1828800" algn="l">
              <a:lnSpc>
                <a:spcPct val="120000"/>
              </a:lnSpc>
              <a:spcBef>
                <a:spcPts val="600"/>
              </a:spcBef>
              <a:spcAft>
                <a:spcPts val="0"/>
              </a:spcAft>
              <a:buSzPts val="900"/>
              <a:buNone/>
              <a:defRPr sz="1000"/>
            </a:lvl4pPr>
            <a:lvl5pPr indent="-228600" lvl="4" marL="2286000" algn="l">
              <a:lnSpc>
                <a:spcPct val="120000"/>
              </a:lnSpc>
              <a:spcBef>
                <a:spcPts val="600"/>
              </a:spcBef>
              <a:spcAft>
                <a:spcPts val="0"/>
              </a:spcAft>
              <a:buSzPts val="900"/>
              <a:buNone/>
              <a:defRPr sz="1000"/>
            </a:lvl5pPr>
            <a:lvl6pPr indent="-228600" lvl="5" marL="2743200" algn="l">
              <a:lnSpc>
                <a:spcPct val="120000"/>
              </a:lnSpc>
              <a:spcBef>
                <a:spcPts val="600"/>
              </a:spcBef>
              <a:spcAft>
                <a:spcPts val="0"/>
              </a:spcAft>
              <a:buSzPts val="900"/>
              <a:buNone/>
              <a:defRPr sz="1000"/>
            </a:lvl6pPr>
            <a:lvl7pPr indent="-228600" lvl="6" marL="3200400" algn="l">
              <a:lnSpc>
                <a:spcPct val="120000"/>
              </a:lnSpc>
              <a:spcBef>
                <a:spcPts val="600"/>
              </a:spcBef>
              <a:spcAft>
                <a:spcPts val="0"/>
              </a:spcAft>
              <a:buSzPts val="900"/>
              <a:buNone/>
              <a:defRPr sz="1000"/>
            </a:lvl7pPr>
            <a:lvl8pPr indent="-228600" lvl="7" marL="3657600" algn="l">
              <a:lnSpc>
                <a:spcPct val="120000"/>
              </a:lnSpc>
              <a:spcBef>
                <a:spcPts val="600"/>
              </a:spcBef>
              <a:spcAft>
                <a:spcPts val="0"/>
              </a:spcAft>
              <a:buSzPts val="900"/>
              <a:buNone/>
              <a:defRPr sz="1000"/>
            </a:lvl8pPr>
            <a:lvl9pPr indent="-228600" lvl="8" marL="4114800" algn="l">
              <a:lnSpc>
                <a:spcPct val="120000"/>
              </a:lnSpc>
              <a:spcBef>
                <a:spcPts val="600"/>
              </a:spcBef>
              <a:spcAft>
                <a:spcPts val="600"/>
              </a:spcAft>
              <a:buSzPts val="900"/>
              <a:buNone/>
              <a:defRPr sz="1000"/>
            </a:lvl9pPr>
          </a:lstStyle>
          <a:p/>
        </p:txBody>
      </p:sp>
      <p:sp>
        <p:nvSpPr>
          <p:cNvPr id="95" name="Google Shape;95;p10"/>
          <p:cNvSpPr txBox="1"/>
          <p:nvPr>
            <p:ph idx="10" type="dt"/>
          </p:nvPr>
        </p:nvSpPr>
        <p:spPr>
          <a:xfrm rot="5400000">
            <a:off x="-810065" y="5270604"/>
            <a:ext cx="2662729" cy="182880"/>
          </a:xfrm>
          <a:prstGeom prst="rect">
            <a:avLst/>
          </a:prstGeom>
          <a:noFill/>
          <a:ln>
            <a:noFill/>
          </a:ln>
        </p:spPr>
        <p:txBody>
          <a:bodyPr anchorCtr="0" anchor="t" bIns="45700" lIns="91425" spcFirstLastPara="1" rIns="91425" wrap="square" tIns="18275">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0"/>
          <p:cNvSpPr txBox="1"/>
          <p:nvPr>
            <p:ph idx="11" type="ftr"/>
          </p:nvPr>
        </p:nvSpPr>
        <p:spPr>
          <a:xfrm rot="5400000">
            <a:off x="-2237130" y="3661144"/>
            <a:ext cx="5885352" cy="179176"/>
          </a:xfrm>
          <a:prstGeom prst="rect">
            <a:avLst/>
          </a:prstGeom>
          <a:noFill/>
          <a:ln>
            <a:noFill/>
          </a:ln>
        </p:spPr>
        <p:txBody>
          <a:bodyPr anchorCtr="0" anchor="b" bIns="18275"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10"/>
          <p:cNvSpPr txBox="1"/>
          <p:nvPr>
            <p:ph idx="12" type="sldNum"/>
          </p:nvPr>
        </p:nvSpPr>
        <p:spPr>
          <a:xfrm>
            <a:off x="158407" y="164592"/>
            <a:ext cx="636727" cy="322851"/>
          </a:xfrm>
          <a:prstGeom prst="rect">
            <a:avLst/>
          </a:prstGeom>
          <a:noFill/>
          <a:ln>
            <a:noFill/>
          </a:ln>
        </p:spPr>
        <p:txBody>
          <a:bodyPr anchorCtr="0" anchor="ctr" bIns="45700" lIns="91425" spcFirstLastPara="1" rIns="45700"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8" name="Shape 98"/>
        <p:cNvGrpSpPr/>
        <p:nvPr/>
      </p:nvGrpSpPr>
      <p:grpSpPr>
        <a:xfrm>
          <a:off x="0" y="0"/>
          <a:ext cx="0" cy="0"/>
          <a:chOff x="0" y="0"/>
          <a:chExt cx="0" cy="0"/>
        </a:xfrm>
      </p:grpSpPr>
      <p:sp>
        <p:nvSpPr>
          <p:cNvPr id="99" name="Google Shape;99;p11"/>
          <p:cNvSpPr/>
          <p:nvPr/>
        </p:nvSpPr>
        <p:spPr>
          <a:xfrm>
            <a:off x="1004479" y="0"/>
            <a:ext cx="10372316" cy="6858000"/>
          </a:xfrm>
          <a:prstGeom prst="rect">
            <a:avLst/>
          </a:prstGeom>
          <a:solidFill>
            <a:schemeClr val="dk2">
              <a:alpha val="91764"/>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1"/>
          <p:cNvSpPr/>
          <p:nvPr/>
        </p:nvSpPr>
        <p:spPr>
          <a:xfrm>
            <a:off x="11377328" y="0"/>
            <a:ext cx="27432" cy="6858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1"/>
          <p:cNvSpPr txBox="1"/>
          <p:nvPr/>
        </p:nvSpPr>
        <p:spPr>
          <a:xfrm>
            <a:off x="2194236" y="641225"/>
            <a:ext cx="415636" cy="369332"/>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0" i="0" lang="en-AU" sz="1800" u="none" cap="none" strike="noStrike">
                <a:solidFill>
                  <a:schemeClr val="accent6"/>
                </a:solidFill>
                <a:latin typeface="Noto Sans Symbols"/>
                <a:ea typeface="Noto Sans Symbols"/>
                <a:cs typeface="Noto Sans Symbols"/>
                <a:sym typeface="Noto Sans Symbols"/>
              </a:rPr>
              <a:t>◤</a:t>
            </a:r>
            <a:endParaRPr b="0" i="0" sz="1000" u="none" cap="none" strike="noStrike">
              <a:solidFill>
                <a:schemeClr val="accent6"/>
              </a:solidFill>
              <a:latin typeface="Arial"/>
              <a:ea typeface="Arial"/>
              <a:cs typeface="Arial"/>
              <a:sym typeface="Arial"/>
            </a:endParaRPr>
          </a:p>
        </p:txBody>
      </p:sp>
      <p:sp>
        <p:nvSpPr>
          <p:cNvPr id="102" name="Google Shape;102;p11"/>
          <p:cNvSpPr txBox="1"/>
          <p:nvPr>
            <p:ph type="title"/>
          </p:nvPr>
        </p:nvSpPr>
        <p:spPr>
          <a:xfrm>
            <a:off x="2611808" y="808056"/>
            <a:ext cx="7954091" cy="1077229"/>
          </a:xfrm>
          <a:prstGeom prst="rect">
            <a:avLst/>
          </a:prstGeom>
          <a:noFill/>
          <a:ln>
            <a:noFill/>
          </a:ln>
        </p:spPr>
        <p:txBody>
          <a:bodyPr anchorCtr="0" anchor="t" bIns="45700" lIns="91425" spcFirstLastPara="1" rIns="91425" wrap="square" tIns="45700">
            <a:no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11"/>
          <p:cNvSpPr txBox="1"/>
          <p:nvPr>
            <p:ph idx="1" type="body"/>
          </p:nvPr>
        </p:nvSpPr>
        <p:spPr>
          <a:xfrm rot="5400000">
            <a:off x="4672955" y="152760"/>
            <a:ext cx="3997828" cy="7796540"/>
          </a:xfrm>
          <a:prstGeom prst="rect">
            <a:avLst/>
          </a:prstGeom>
          <a:noFill/>
          <a:ln>
            <a:noFill/>
          </a:ln>
        </p:spPr>
        <p:txBody>
          <a:bodyPr anchorCtr="0" anchor="t" bIns="45700" lIns="91425" spcFirstLastPara="1" rIns="91425" wrap="square" tIns="45700">
            <a:noAutofit/>
          </a:bodyPr>
          <a:lstStyle>
            <a:lvl1pPr indent="-331470" lvl="0" marL="457200" algn="l">
              <a:lnSpc>
                <a:spcPct val="120000"/>
              </a:lnSpc>
              <a:spcBef>
                <a:spcPts val="1000"/>
              </a:spcBef>
              <a:spcAft>
                <a:spcPts val="0"/>
              </a:spcAft>
              <a:buSzPts val="1620"/>
              <a:buChar char="▪"/>
              <a:defRPr/>
            </a:lvl1pPr>
            <a:lvl2pPr indent="-331469" lvl="1" marL="914400" algn="l">
              <a:lnSpc>
                <a:spcPct val="120000"/>
              </a:lnSpc>
              <a:spcBef>
                <a:spcPts val="600"/>
              </a:spcBef>
              <a:spcAft>
                <a:spcPts val="0"/>
              </a:spcAft>
              <a:buSzPts val="1620"/>
              <a:buChar char="▪"/>
              <a:defRPr/>
            </a:lvl2pPr>
            <a:lvl3pPr indent="-331469" lvl="2" marL="1371600" algn="l">
              <a:lnSpc>
                <a:spcPct val="120000"/>
              </a:lnSpc>
              <a:spcBef>
                <a:spcPts val="600"/>
              </a:spcBef>
              <a:spcAft>
                <a:spcPts val="0"/>
              </a:spcAft>
              <a:buSzPts val="1620"/>
              <a:buChar char="▪"/>
              <a:defRPr/>
            </a:lvl3pPr>
            <a:lvl4pPr indent="-331469" lvl="3" marL="1828800" algn="l">
              <a:lnSpc>
                <a:spcPct val="120000"/>
              </a:lnSpc>
              <a:spcBef>
                <a:spcPts val="600"/>
              </a:spcBef>
              <a:spcAft>
                <a:spcPts val="0"/>
              </a:spcAft>
              <a:buSzPts val="1620"/>
              <a:buChar char="▪"/>
              <a:defRPr/>
            </a:lvl4pPr>
            <a:lvl5pPr indent="-331470" lvl="4" marL="2286000" algn="l">
              <a:lnSpc>
                <a:spcPct val="120000"/>
              </a:lnSpc>
              <a:spcBef>
                <a:spcPts val="600"/>
              </a:spcBef>
              <a:spcAft>
                <a:spcPts val="0"/>
              </a:spcAft>
              <a:buSzPts val="1620"/>
              <a:buChar char="▪"/>
              <a:defRPr/>
            </a:lvl5pPr>
            <a:lvl6pPr indent="-331470" lvl="5" marL="2743200" algn="l">
              <a:lnSpc>
                <a:spcPct val="120000"/>
              </a:lnSpc>
              <a:spcBef>
                <a:spcPts val="600"/>
              </a:spcBef>
              <a:spcAft>
                <a:spcPts val="0"/>
              </a:spcAft>
              <a:buSzPts val="1620"/>
              <a:buChar char="▪"/>
              <a:defRPr/>
            </a:lvl6pPr>
            <a:lvl7pPr indent="-331470" lvl="6" marL="3200400" algn="l">
              <a:lnSpc>
                <a:spcPct val="120000"/>
              </a:lnSpc>
              <a:spcBef>
                <a:spcPts val="600"/>
              </a:spcBef>
              <a:spcAft>
                <a:spcPts val="0"/>
              </a:spcAft>
              <a:buSzPts val="1620"/>
              <a:buChar char="▪"/>
              <a:defRPr/>
            </a:lvl7pPr>
            <a:lvl8pPr indent="-331470" lvl="7" marL="3657600" algn="l">
              <a:lnSpc>
                <a:spcPct val="120000"/>
              </a:lnSpc>
              <a:spcBef>
                <a:spcPts val="600"/>
              </a:spcBef>
              <a:spcAft>
                <a:spcPts val="0"/>
              </a:spcAft>
              <a:buSzPts val="1620"/>
              <a:buChar char="▪"/>
              <a:defRPr/>
            </a:lvl8pPr>
            <a:lvl9pPr indent="-331470" lvl="8" marL="4114800" algn="l">
              <a:lnSpc>
                <a:spcPct val="120000"/>
              </a:lnSpc>
              <a:spcBef>
                <a:spcPts val="600"/>
              </a:spcBef>
              <a:spcAft>
                <a:spcPts val="600"/>
              </a:spcAft>
              <a:buSzPts val="1620"/>
              <a:buChar char="▪"/>
              <a:defRPr/>
            </a:lvl9pPr>
          </a:lstStyle>
          <a:p/>
        </p:txBody>
      </p:sp>
      <p:sp>
        <p:nvSpPr>
          <p:cNvPr id="104" name="Google Shape;104;p11"/>
          <p:cNvSpPr txBox="1"/>
          <p:nvPr>
            <p:ph idx="10" type="dt"/>
          </p:nvPr>
        </p:nvSpPr>
        <p:spPr>
          <a:xfrm rot="5400000">
            <a:off x="-810065" y="5270604"/>
            <a:ext cx="2662729" cy="182880"/>
          </a:xfrm>
          <a:prstGeom prst="rect">
            <a:avLst/>
          </a:prstGeom>
          <a:noFill/>
          <a:ln>
            <a:noFill/>
          </a:ln>
        </p:spPr>
        <p:txBody>
          <a:bodyPr anchorCtr="0" anchor="t" bIns="45700" lIns="91425" spcFirstLastPara="1" rIns="91425" wrap="square" tIns="18275">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11"/>
          <p:cNvSpPr txBox="1"/>
          <p:nvPr>
            <p:ph idx="11" type="ftr"/>
          </p:nvPr>
        </p:nvSpPr>
        <p:spPr>
          <a:xfrm rot="5400000">
            <a:off x="-2237130" y="3661144"/>
            <a:ext cx="5885352" cy="179176"/>
          </a:xfrm>
          <a:prstGeom prst="rect">
            <a:avLst/>
          </a:prstGeom>
          <a:noFill/>
          <a:ln>
            <a:noFill/>
          </a:ln>
        </p:spPr>
        <p:txBody>
          <a:bodyPr anchorCtr="0" anchor="b" bIns="18275"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11"/>
          <p:cNvSpPr txBox="1"/>
          <p:nvPr>
            <p:ph idx="12" type="sldNum"/>
          </p:nvPr>
        </p:nvSpPr>
        <p:spPr>
          <a:xfrm>
            <a:off x="158407" y="164592"/>
            <a:ext cx="636727" cy="322851"/>
          </a:xfrm>
          <a:prstGeom prst="rect">
            <a:avLst/>
          </a:prstGeom>
          <a:noFill/>
          <a:ln>
            <a:noFill/>
          </a:ln>
        </p:spPr>
        <p:txBody>
          <a:bodyPr anchorCtr="0" anchor="ctr" bIns="45700" lIns="91425" spcFirstLastPara="1" rIns="45700"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07" name="Shape 107"/>
        <p:cNvGrpSpPr/>
        <p:nvPr/>
      </p:nvGrpSpPr>
      <p:grpSpPr>
        <a:xfrm>
          <a:off x="0" y="0"/>
          <a:ext cx="0" cy="0"/>
          <a:chOff x="0" y="0"/>
          <a:chExt cx="0" cy="0"/>
        </a:xfrm>
      </p:grpSpPr>
      <p:sp>
        <p:nvSpPr>
          <p:cNvPr id="108" name="Google Shape;108;p12"/>
          <p:cNvSpPr/>
          <p:nvPr/>
        </p:nvSpPr>
        <p:spPr>
          <a:xfrm>
            <a:off x="1004479" y="0"/>
            <a:ext cx="10372316" cy="6858000"/>
          </a:xfrm>
          <a:prstGeom prst="rect">
            <a:avLst/>
          </a:prstGeom>
          <a:solidFill>
            <a:schemeClr val="dk2">
              <a:alpha val="91764"/>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2"/>
          <p:cNvSpPr/>
          <p:nvPr/>
        </p:nvSpPr>
        <p:spPr>
          <a:xfrm>
            <a:off x="11377328" y="0"/>
            <a:ext cx="27432" cy="6858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2"/>
          <p:cNvSpPr txBox="1"/>
          <p:nvPr/>
        </p:nvSpPr>
        <p:spPr>
          <a:xfrm rot="5400000">
            <a:off x="10337141" y="416061"/>
            <a:ext cx="415636" cy="369332"/>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0" i="0" lang="en-AU" sz="1800" u="none" cap="none" strike="noStrike">
                <a:solidFill>
                  <a:schemeClr val="accent6"/>
                </a:solidFill>
                <a:latin typeface="Noto Sans Symbols"/>
                <a:ea typeface="Noto Sans Symbols"/>
                <a:cs typeface="Noto Sans Symbols"/>
                <a:sym typeface="Noto Sans Symbols"/>
              </a:rPr>
              <a:t>◤</a:t>
            </a:r>
            <a:endParaRPr b="0" i="0" sz="1000" u="none" cap="none" strike="noStrike">
              <a:solidFill>
                <a:schemeClr val="accent6"/>
              </a:solidFill>
              <a:latin typeface="Arial"/>
              <a:ea typeface="Arial"/>
              <a:cs typeface="Arial"/>
              <a:sym typeface="Arial"/>
            </a:endParaRPr>
          </a:p>
        </p:txBody>
      </p:sp>
      <p:sp>
        <p:nvSpPr>
          <p:cNvPr id="111" name="Google Shape;111;p12"/>
          <p:cNvSpPr txBox="1"/>
          <p:nvPr>
            <p:ph type="title"/>
          </p:nvPr>
        </p:nvSpPr>
        <p:spPr>
          <a:xfrm rot="5400000">
            <a:off x="7280577" y="2764621"/>
            <a:ext cx="5244126" cy="1326519"/>
          </a:xfrm>
          <a:prstGeom prst="rect">
            <a:avLst/>
          </a:prstGeom>
          <a:noFill/>
          <a:ln>
            <a:noFill/>
          </a:ln>
        </p:spPr>
        <p:txBody>
          <a:bodyPr anchorCtr="0" anchor="t" bIns="45700" lIns="91425" spcFirstLastPara="1" rIns="91425" wrap="square" tIns="45700">
            <a:noAutofit/>
          </a:bodyPr>
          <a:lstStyle>
            <a:lvl1pPr lvl="0" algn="l">
              <a:lnSpc>
                <a:spcPct val="90000"/>
              </a:lnSpc>
              <a:spcBef>
                <a:spcPts val="0"/>
              </a:spcBef>
              <a:spcAft>
                <a:spcPts val="0"/>
              </a:spcAft>
              <a:buClr>
                <a:schemeClr val="lt1"/>
              </a:buClr>
              <a:buSzPts val="34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 name="Google Shape;112;p12"/>
          <p:cNvSpPr txBox="1"/>
          <p:nvPr>
            <p:ph idx="1" type="body"/>
          </p:nvPr>
        </p:nvSpPr>
        <p:spPr>
          <a:xfrm rot="5400000">
            <a:off x="3302435" y="276725"/>
            <a:ext cx="5079534" cy="6466903"/>
          </a:xfrm>
          <a:prstGeom prst="rect">
            <a:avLst/>
          </a:prstGeom>
          <a:noFill/>
          <a:ln>
            <a:noFill/>
          </a:ln>
        </p:spPr>
        <p:txBody>
          <a:bodyPr anchorCtr="0" anchor="t" bIns="45700" lIns="91425" spcFirstLastPara="1" rIns="91425" wrap="square" tIns="45700">
            <a:noAutofit/>
          </a:bodyPr>
          <a:lstStyle>
            <a:lvl1pPr indent="-331470" lvl="0" marL="457200" algn="l">
              <a:lnSpc>
                <a:spcPct val="120000"/>
              </a:lnSpc>
              <a:spcBef>
                <a:spcPts val="1000"/>
              </a:spcBef>
              <a:spcAft>
                <a:spcPts val="0"/>
              </a:spcAft>
              <a:buSzPts val="1620"/>
              <a:buChar char="▪"/>
              <a:defRPr/>
            </a:lvl1pPr>
            <a:lvl2pPr indent="-331469" lvl="1" marL="914400" algn="l">
              <a:lnSpc>
                <a:spcPct val="120000"/>
              </a:lnSpc>
              <a:spcBef>
                <a:spcPts val="600"/>
              </a:spcBef>
              <a:spcAft>
                <a:spcPts val="0"/>
              </a:spcAft>
              <a:buSzPts val="1620"/>
              <a:buChar char="▪"/>
              <a:defRPr/>
            </a:lvl2pPr>
            <a:lvl3pPr indent="-331469" lvl="2" marL="1371600" algn="l">
              <a:lnSpc>
                <a:spcPct val="120000"/>
              </a:lnSpc>
              <a:spcBef>
                <a:spcPts val="600"/>
              </a:spcBef>
              <a:spcAft>
                <a:spcPts val="0"/>
              </a:spcAft>
              <a:buSzPts val="1620"/>
              <a:buChar char="▪"/>
              <a:defRPr/>
            </a:lvl3pPr>
            <a:lvl4pPr indent="-331469" lvl="3" marL="1828800" algn="l">
              <a:lnSpc>
                <a:spcPct val="120000"/>
              </a:lnSpc>
              <a:spcBef>
                <a:spcPts val="600"/>
              </a:spcBef>
              <a:spcAft>
                <a:spcPts val="0"/>
              </a:spcAft>
              <a:buSzPts val="1620"/>
              <a:buChar char="▪"/>
              <a:defRPr/>
            </a:lvl4pPr>
            <a:lvl5pPr indent="-331470" lvl="4" marL="2286000" algn="l">
              <a:lnSpc>
                <a:spcPct val="120000"/>
              </a:lnSpc>
              <a:spcBef>
                <a:spcPts val="600"/>
              </a:spcBef>
              <a:spcAft>
                <a:spcPts val="0"/>
              </a:spcAft>
              <a:buSzPts val="1620"/>
              <a:buChar char="▪"/>
              <a:defRPr/>
            </a:lvl5pPr>
            <a:lvl6pPr indent="-331470" lvl="5" marL="2743200" algn="l">
              <a:lnSpc>
                <a:spcPct val="120000"/>
              </a:lnSpc>
              <a:spcBef>
                <a:spcPts val="600"/>
              </a:spcBef>
              <a:spcAft>
                <a:spcPts val="0"/>
              </a:spcAft>
              <a:buSzPts val="1620"/>
              <a:buChar char="▪"/>
              <a:defRPr/>
            </a:lvl6pPr>
            <a:lvl7pPr indent="-331470" lvl="6" marL="3200400" algn="l">
              <a:lnSpc>
                <a:spcPct val="120000"/>
              </a:lnSpc>
              <a:spcBef>
                <a:spcPts val="600"/>
              </a:spcBef>
              <a:spcAft>
                <a:spcPts val="0"/>
              </a:spcAft>
              <a:buSzPts val="1620"/>
              <a:buChar char="▪"/>
              <a:defRPr/>
            </a:lvl7pPr>
            <a:lvl8pPr indent="-331470" lvl="7" marL="3657600" algn="l">
              <a:lnSpc>
                <a:spcPct val="120000"/>
              </a:lnSpc>
              <a:spcBef>
                <a:spcPts val="600"/>
              </a:spcBef>
              <a:spcAft>
                <a:spcPts val="0"/>
              </a:spcAft>
              <a:buSzPts val="1620"/>
              <a:buChar char="▪"/>
              <a:defRPr/>
            </a:lvl8pPr>
            <a:lvl9pPr indent="-331470" lvl="8" marL="4114800" algn="l">
              <a:lnSpc>
                <a:spcPct val="120000"/>
              </a:lnSpc>
              <a:spcBef>
                <a:spcPts val="600"/>
              </a:spcBef>
              <a:spcAft>
                <a:spcPts val="600"/>
              </a:spcAft>
              <a:buSzPts val="1620"/>
              <a:buChar char="▪"/>
              <a:defRPr/>
            </a:lvl9pPr>
          </a:lstStyle>
          <a:p/>
        </p:txBody>
      </p:sp>
      <p:sp>
        <p:nvSpPr>
          <p:cNvPr id="113" name="Google Shape;113;p12"/>
          <p:cNvSpPr txBox="1"/>
          <p:nvPr>
            <p:ph idx="10" type="dt"/>
          </p:nvPr>
        </p:nvSpPr>
        <p:spPr>
          <a:xfrm rot="5400000">
            <a:off x="-810065" y="5270604"/>
            <a:ext cx="2662729" cy="182880"/>
          </a:xfrm>
          <a:prstGeom prst="rect">
            <a:avLst/>
          </a:prstGeom>
          <a:noFill/>
          <a:ln>
            <a:noFill/>
          </a:ln>
        </p:spPr>
        <p:txBody>
          <a:bodyPr anchorCtr="0" anchor="t" bIns="45700" lIns="91425" spcFirstLastPara="1" rIns="91425" wrap="square" tIns="18275">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12"/>
          <p:cNvSpPr txBox="1"/>
          <p:nvPr>
            <p:ph idx="11" type="ftr"/>
          </p:nvPr>
        </p:nvSpPr>
        <p:spPr>
          <a:xfrm rot="5400000">
            <a:off x="-2237130" y="3661144"/>
            <a:ext cx="5885352" cy="179176"/>
          </a:xfrm>
          <a:prstGeom prst="rect">
            <a:avLst/>
          </a:prstGeom>
          <a:noFill/>
          <a:ln>
            <a:noFill/>
          </a:ln>
        </p:spPr>
        <p:txBody>
          <a:bodyPr anchorCtr="0" anchor="b" bIns="18275"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12"/>
          <p:cNvSpPr txBox="1"/>
          <p:nvPr>
            <p:ph idx="12" type="sldNum"/>
          </p:nvPr>
        </p:nvSpPr>
        <p:spPr>
          <a:xfrm>
            <a:off x="158407" y="164592"/>
            <a:ext cx="636727" cy="322851"/>
          </a:xfrm>
          <a:prstGeom prst="rect">
            <a:avLst/>
          </a:prstGeom>
          <a:noFill/>
          <a:ln>
            <a:noFill/>
          </a:ln>
        </p:spPr>
        <p:txBody>
          <a:bodyPr anchorCtr="0" anchor="ctr" bIns="45700" lIns="91425" spcFirstLastPara="1" rIns="45700"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8.xml"/><Relationship Id="rId10" Type="http://schemas.openxmlformats.org/officeDocument/2006/relationships/slideLayout" Target="../slideLayouts/slideLayout7.xml"/><Relationship Id="rId13" Type="http://schemas.openxmlformats.org/officeDocument/2006/relationships/slideLayout" Target="../slideLayouts/slideLayout10.xml"/><Relationship Id="rId12" Type="http://schemas.openxmlformats.org/officeDocument/2006/relationships/slideLayout" Target="../slideLayouts/slideLayout9.xml"/><Relationship Id="rId1" Type="http://schemas.openxmlformats.org/officeDocument/2006/relationships/image" Target="../media/image9.jpg"/><Relationship Id="rId2" Type="http://schemas.openxmlformats.org/officeDocument/2006/relationships/image" Target="../media/image3.png"/><Relationship Id="rId3" Type="http://schemas.openxmlformats.org/officeDocument/2006/relationships/image" Target="../media/image17.png"/><Relationship Id="rId4" Type="http://schemas.openxmlformats.org/officeDocument/2006/relationships/slideLayout" Target="../slideLayouts/slideLayout1.xml"/><Relationship Id="rId9" Type="http://schemas.openxmlformats.org/officeDocument/2006/relationships/slideLayout" Target="../slideLayouts/slideLayout6.xml"/><Relationship Id="rId15" Type="http://schemas.openxmlformats.org/officeDocument/2006/relationships/theme" Target="../theme/theme1.xml"/><Relationship Id="rId14" Type="http://schemas.openxmlformats.org/officeDocument/2006/relationships/slideLayout" Target="../slideLayouts/slideLayout1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pic>
        <p:nvPicPr>
          <p:cNvPr id="6" name="Google Shape;6;p1"/>
          <p:cNvPicPr preferRelativeResize="0"/>
          <p:nvPr/>
        </p:nvPicPr>
        <p:blipFill rotWithShape="1">
          <a:blip r:embed="rId2">
            <a:alphaModFix/>
          </a:blip>
          <a:srcRect b="0" l="0" r="0" t="0"/>
          <a:stretch/>
        </p:blipFill>
        <p:spPr>
          <a:xfrm>
            <a:off x="2831794" y="2105202"/>
            <a:ext cx="9360205" cy="4752798"/>
          </a:xfrm>
          <a:prstGeom prst="rect">
            <a:avLst/>
          </a:prstGeom>
          <a:noFill/>
          <a:ln>
            <a:noFill/>
          </a:ln>
        </p:spPr>
      </p:pic>
      <p:pic>
        <p:nvPicPr>
          <p:cNvPr id="7" name="Google Shape;7;p1"/>
          <p:cNvPicPr preferRelativeResize="0"/>
          <p:nvPr/>
        </p:nvPicPr>
        <p:blipFill rotWithShape="1">
          <a:blip r:embed="rId3">
            <a:alphaModFix/>
          </a:blip>
          <a:srcRect b="0" l="0" r="0" t="0"/>
          <a:stretch/>
        </p:blipFill>
        <p:spPr>
          <a:xfrm>
            <a:off x="0" y="0"/>
            <a:ext cx="12189867" cy="6858000"/>
          </a:xfrm>
          <a:prstGeom prst="rect">
            <a:avLst/>
          </a:prstGeom>
          <a:noFill/>
          <a:ln>
            <a:noFill/>
          </a:ln>
        </p:spPr>
      </p:pic>
      <p:sp>
        <p:nvSpPr>
          <p:cNvPr id="8" name="Google Shape;8;p1"/>
          <p:cNvSpPr/>
          <p:nvPr/>
        </p:nvSpPr>
        <p:spPr>
          <a:xfrm>
            <a:off x="0" y="0"/>
            <a:ext cx="964174"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 name="Google Shape;9;p1"/>
          <p:cNvSpPr txBox="1"/>
          <p:nvPr>
            <p:ph type="title"/>
          </p:nvPr>
        </p:nvSpPr>
        <p:spPr>
          <a:xfrm>
            <a:off x="2611808" y="808056"/>
            <a:ext cx="7958331" cy="1077229"/>
          </a:xfrm>
          <a:prstGeom prst="rect">
            <a:avLst/>
          </a:prstGeom>
          <a:noFill/>
          <a:ln>
            <a:noFill/>
          </a:ln>
        </p:spPr>
        <p:txBody>
          <a:bodyPr anchorCtr="0" anchor="t" bIns="45700" lIns="91425" spcFirstLastPara="1" rIns="91425" wrap="square" tIns="45700">
            <a:noAutofit/>
          </a:bodyPr>
          <a:lstStyle>
            <a:lvl1pPr lvl="0" marR="0" rtl="0" algn="r">
              <a:lnSpc>
                <a:spcPct val="90000"/>
              </a:lnSpc>
              <a:spcBef>
                <a:spcPts val="0"/>
              </a:spcBef>
              <a:spcAft>
                <a:spcPts val="0"/>
              </a:spcAft>
              <a:buClr>
                <a:schemeClr val="lt1"/>
              </a:buClr>
              <a:buSzPts val="3400"/>
              <a:buFont typeface="Arial"/>
              <a:buNone/>
              <a:defRPr b="0" i="0" sz="340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 name="Google Shape;10;p1"/>
          <p:cNvSpPr txBox="1"/>
          <p:nvPr>
            <p:ph idx="1" type="body"/>
          </p:nvPr>
        </p:nvSpPr>
        <p:spPr>
          <a:xfrm>
            <a:off x="2773599" y="2052116"/>
            <a:ext cx="7796540" cy="3997828"/>
          </a:xfrm>
          <a:prstGeom prst="rect">
            <a:avLst/>
          </a:prstGeom>
          <a:noFill/>
          <a:ln>
            <a:noFill/>
          </a:ln>
        </p:spPr>
        <p:txBody>
          <a:bodyPr anchorCtr="0" anchor="t" bIns="45700" lIns="91425" spcFirstLastPara="1" rIns="91425" wrap="square" tIns="45700">
            <a:noAutofit/>
          </a:bodyPr>
          <a:lstStyle>
            <a:lvl1pPr indent="-342900" lvl="0" marL="457200" marR="0" rtl="0" algn="l">
              <a:lnSpc>
                <a:spcPct val="120000"/>
              </a:lnSpc>
              <a:spcBef>
                <a:spcPts val="1000"/>
              </a:spcBef>
              <a:spcAft>
                <a:spcPts val="0"/>
              </a:spcAft>
              <a:buClr>
                <a:schemeClr val="accent6"/>
              </a:buClr>
              <a:buSzPts val="1800"/>
              <a:buFont typeface="Noto Sans Symbols"/>
              <a:buChar char="▪"/>
              <a:defRPr b="0" i="0" sz="2000" u="none" cap="none" strike="noStrike">
                <a:solidFill>
                  <a:schemeClr val="lt1"/>
                </a:solidFill>
                <a:latin typeface="Arial"/>
                <a:ea typeface="Arial"/>
                <a:cs typeface="Arial"/>
                <a:sym typeface="Arial"/>
              </a:defRPr>
            </a:lvl1pPr>
            <a:lvl2pPr indent="-331469" lvl="1" marL="914400" marR="0" rtl="0" algn="l">
              <a:lnSpc>
                <a:spcPct val="120000"/>
              </a:lnSpc>
              <a:spcBef>
                <a:spcPts val="600"/>
              </a:spcBef>
              <a:spcAft>
                <a:spcPts val="0"/>
              </a:spcAft>
              <a:buClr>
                <a:schemeClr val="accent6"/>
              </a:buClr>
              <a:buSzPts val="1620"/>
              <a:buFont typeface="Noto Sans Symbols"/>
              <a:buChar char="▪"/>
              <a:defRPr b="0" i="0" sz="1800" u="none" cap="none" strike="noStrike">
                <a:solidFill>
                  <a:schemeClr val="lt1"/>
                </a:solidFill>
                <a:latin typeface="Arial"/>
                <a:ea typeface="Arial"/>
                <a:cs typeface="Arial"/>
                <a:sym typeface="Arial"/>
              </a:defRPr>
            </a:lvl2pPr>
            <a:lvl3pPr indent="-320039" lvl="2" marL="1371600" marR="0" rtl="0" algn="l">
              <a:lnSpc>
                <a:spcPct val="120000"/>
              </a:lnSpc>
              <a:spcBef>
                <a:spcPts val="600"/>
              </a:spcBef>
              <a:spcAft>
                <a:spcPts val="0"/>
              </a:spcAft>
              <a:buClr>
                <a:schemeClr val="accent6"/>
              </a:buClr>
              <a:buSzPts val="1440"/>
              <a:buFont typeface="Noto Sans Symbols"/>
              <a:buChar char="▪"/>
              <a:defRPr b="0" i="0" sz="1600" u="none" cap="none" strike="noStrike">
                <a:solidFill>
                  <a:schemeClr val="lt1"/>
                </a:solidFill>
                <a:latin typeface="Arial"/>
                <a:ea typeface="Arial"/>
                <a:cs typeface="Arial"/>
                <a:sym typeface="Arial"/>
              </a:defRPr>
            </a:lvl3pPr>
            <a:lvl4pPr indent="-308610" lvl="3" marL="1828800" marR="0" rtl="0" algn="l">
              <a:lnSpc>
                <a:spcPct val="120000"/>
              </a:lnSpc>
              <a:spcBef>
                <a:spcPts val="600"/>
              </a:spcBef>
              <a:spcAft>
                <a:spcPts val="0"/>
              </a:spcAft>
              <a:buClr>
                <a:schemeClr val="accent6"/>
              </a:buClr>
              <a:buSzPts val="1260"/>
              <a:buFont typeface="Noto Sans Symbols"/>
              <a:buChar char="▪"/>
              <a:defRPr b="0" i="0" sz="1400" u="none" cap="none" strike="noStrike">
                <a:solidFill>
                  <a:schemeClr val="lt1"/>
                </a:solidFill>
                <a:latin typeface="Arial"/>
                <a:ea typeface="Arial"/>
                <a:cs typeface="Arial"/>
                <a:sym typeface="Arial"/>
              </a:defRPr>
            </a:lvl4pPr>
            <a:lvl5pPr indent="-297179" lvl="4" marL="2286000" marR="0" rtl="0" algn="l">
              <a:lnSpc>
                <a:spcPct val="120000"/>
              </a:lnSpc>
              <a:spcBef>
                <a:spcPts val="600"/>
              </a:spcBef>
              <a:spcAft>
                <a:spcPts val="0"/>
              </a:spcAft>
              <a:buClr>
                <a:schemeClr val="accent6"/>
              </a:buClr>
              <a:buSzPts val="1080"/>
              <a:buFont typeface="Noto Sans Symbols"/>
              <a:buChar char="▪"/>
              <a:defRPr b="0" i="0" sz="1200" u="none" cap="none" strike="noStrike">
                <a:solidFill>
                  <a:schemeClr val="lt1"/>
                </a:solidFill>
                <a:latin typeface="Arial"/>
                <a:ea typeface="Arial"/>
                <a:cs typeface="Arial"/>
                <a:sym typeface="Arial"/>
              </a:defRPr>
            </a:lvl5pPr>
            <a:lvl6pPr indent="-297179" lvl="5" marL="2743200" marR="0" rtl="0" algn="l">
              <a:lnSpc>
                <a:spcPct val="120000"/>
              </a:lnSpc>
              <a:spcBef>
                <a:spcPts val="600"/>
              </a:spcBef>
              <a:spcAft>
                <a:spcPts val="0"/>
              </a:spcAft>
              <a:buClr>
                <a:schemeClr val="accent6"/>
              </a:buClr>
              <a:buSzPts val="1080"/>
              <a:buFont typeface="Noto Sans Symbols"/>
              <a:buChar char="▪"/>
              <a:defRPr b="0" i="0" sz="1200" u="none" cap="none" strike="noStrike">
                <a:solidFill>
                  <a:schemeClr val="lt1"/>
                </a:solidFill>
                <a:latin typeface="Arial"/>
                <a:ea typeface="Arial"/>
                <a:cs typeface="Arial"/>
                <a:sym typeface="Arial"/>
              </a:defRPr>
            </a:lvl6pPr>
            <a:lvl7pPr indent="-297179" lvl="6" marL="3200400" marR="0" rtl="0" algn="l">
              <a:lnSpc>
                <a:spcPct val="120000"/>
              </a:lnSpc>
              <a:spcBef>
                <a:spcPts val="600"/>
              </a:spcBef>
              <a:spcAft>
                <a:spcPts val="0"/>
              </a:spcAft>
              <a:buClr>
                <a:schemeClr val="accent6"/>
              </a:buClr>
              <a:buSzPts val="1080"/>
              <a:buFont typeface="Noto Sans Symbols"/>
              <a:buChar char="▪"/>
              <a:defRPr b="0" i="0" sz="1200" u="none" cap="none" strike="noStrike">
                <a:solidFill>
                  <a:schemeClr val="lt1"/>
                </a:solidFill>
                <a:latin typeface="Arial"/>
                <a:ea typeface="Arial"/>
                <a:cs typeface="Arial"/>
                <a:sym typeface="Arial"/>
              </a:defRPr>
            </a:lvl7pPr>
            <a:lvl8pPr indent="-297179" lvl="7" marL="3657600" marR="0" rtl="0" algn="l">
              <a:lnSpc>
                <a:spcPct val="120000"/>
              </a:lnSpc>
              <a:spcBef>
                <a:spcPts val="600"/>
              </a:spcBef>
              <a:spcAft>
                <a:spcPts val="0"/>
              </a:spcAft>
              <a:buClr>
                <a:schemeClr val="accent6"/>
              </a:buClr>
              <a:buSzPts val="1080"/>
              <a:buFont typeface="Noto Sans Symbols"/>
              <a:buChar char="▪"/>
              <a:defRPr b="0" i="0" sz="1200" u="none" cap="none" strike="noStrike">
                <a:solidFill>
                  <a:schemeClr val="lt1"/>
                </a:solidFill>
                <a:latin typeface="Arial"/>
                <a:ea typeface="Arial"/>
                <a:cs typeface="Arial"/>
                <a:sym typeface="Arial"/>
              </a:defRPr>
            </a:lvl8pPr>
            <a:lvl9pPr indent="-297179" lvl="8" marL="4114800" marR="0" rtl="0" algn="l">
              <a:lnSpc>
                <a:spcPct val="120000"/>
              </a:lnSpc>
              <a:spcBef>
                <a:spcPts val="600"/>
              </a:spcBef>
              <a:spcAft>
                <a:spcPts val="600"/>
              </a:spcAft>
              <a:buClr>
                <a:schemeClr val="accent6"/>
              </a:buClr>
              <a:buSzPts val="1080"/>
              <a:buFont typeface="Noto Sans Symbols"/>
              <a:buChar char="▪"/>
              <a:defRPr b="0" i="0" sz="1200" u="none" cap="none" strike="noStrike">
                <a:solidFill>
                  <a:schemeClr val="lt1"/>
                </a:solidFill>
                <a:latin typeface="Arial"/>
                <a:ea typeface="Arial"/>
                <a:cs typeface="Arial"/>
                <a:sym typeface="Arial"/>
              </a:defRPr>
            </a:lvl9pPr>
          </a:lstStyle>
          <a:p/>
        </p:txBody>
      </p:sp>
      <p:sp>
        <p:nvSpPr>
          <p:cNvPr id="11" name="Google Shape;11;p1"/>
          <p:cNvSpPr txBox="1"/>
          <p:nvPr>
            <p:ph idx="10" type="dt"/>
          </p:nvPr>
        </p:nvSpPr>
        <p:spPr>
          <a:xfrm rot="5400000">
            <a:off x="-810065" y="5270604"/>
            <a:ext cx="2662729" cy="182880"/>
          </a:xfrm>
          <a:prstGeom prst="rect">
            <a:avLst/>
          </a:prstGeom>
          <a:noFill/>
          <a:ln>
            <a:noFill/>
          </a:ln>
        </p:spPr>
        <p:txBody>
          <a:bodyPr anchorCtr="0" anchor="t" bIns="45700" lIns="91425" spcFirstLastPara="1" rIns="91425" wrap="square" tIns="18275">
            <a:noAutofit/>
          </a:bodyPr>
          <a:lstStyle>
            <a:lvl1pPr lvl="0" marR="0" rtl="0" algn="r">
              <a:spcBef>
                <a:spcPts val="0"/>
              </a:spcBef>
              <a:spcAft>
                <a:spcPts val="0"/>
              </a:spcAft>
              <a:buSzPts val="1400"/>
              <a:buNone/>
              <a:defRPr b="0" i="0" sz="8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2" name="Google Shape;12;p1"/>
          <p:cNvSpPr txBox="1"/>
          <p:nvPr>
            <p:ph idx="11" type="ftr"/>
          </p:nvPr>
        </p:nvSpPr>
        <p:spPr>
          <a:xfrm rot="5400000">
            <a:off x="-2237130" y="3661144"/>
            <a:ext cx="5885352" cy="179176"/>
          </a:xfrm>
          <a:prstGeom prst="rect">
            <a:avLst/>
          </a:prstGeom>
          <a:noFill/>
          <a:ln>
            <a:noFill/>
          </a:ln>
        </p:spPr>
        <p:txBody>
          <a:bodyPr anchorCtr="0" anchor="b" bIns="18275" lIns="91425" spcFirstLastPara="1" rIns="91425" wrap="square" tIns="45700">
            <a:noAutofit/>
          </a:bodyPr>
          <a:lstStyle>
            <a:lvl1pPr lvl="0" marR="0" rtl="0" algn="r">
              <a:spcBef>
                <a:spcPts val="0"/>
              </a:spcBef>
              <a:spcAft>
                <a:spcPts val="0"/>
              </a:spcAft>
              <a:buSzPts val="1400"/>
              <a:buNone/>
              <a:defRPr b="0" i="0" sz="8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3" name="Google Shape;13;p1"/>
          <p:cNvSpPr txBox="1"/>
          <p:nvPr>
            <p:ph idx="12" type="sldNum"/>
          </p:nvPr>
        </p:nvSpPr>
        <p:spPr>
          <a:xfrm>
            <a:off x="158407" y="164592"/>
            <a:ext cx="636727" cy="322851"/>
          </a:xfrm>
          <a:prstGeom prst="rect">
            <a:avLst/>
          </a:prstGeom>
          <a:noFill/>
          <a:ln>
            <a:noFill/>
          </a:ln>
        </p:spPr>
        <p:txBody>
          <a:bodyPr anchorCtr="0" anchor="ctr" bIns="45700" lIns="91425" spcFirstLastPara="1" rIns="45700" wrap="square" tIns="45700">
            <a:noAutofit/>
          </a:bodyPr>
          <a:lstStyle>
            <a:lvl1pPr indent="0" lvl="0" marL="0" marR="0" rtl="0" algn="r">
              <a:spcBef>
                <a:spcPts val="0"/>
              </a:spcBef>
              <a:buNone/>
              <a:defRPr b="0" i="0" sz="1800" u="none" cap="none" strike="noStrike">
                <a:solidFill>
                  <a:schemeClr val="lt1"/>
                </a:solidFill>
                <a:latin typeface="Arial"/>
                <a:ea typeface="Arial"/>
                <a:cs typeface="Arial"/>
                <a:sym typeface="Arial"/>
              </a:defRPr>
            </a:lvl1pPr>
            <a:lvl2pPr indent="0" lvl="1" marL="0" marR="0" rtl="0" algn="r">
              <a:spcBef>
                <a:spcPts val="0"/>
              </a:spcBef>
              <a:buNone/>
              <a:defRPr b="0" i="0" sz="1800" u="none" cap="none" strike="noStrike">
                <a:solidFill>
                  <a:schemeClr val="lt1"/>
                </a:solidFill>
                <a:latin typeface="Arial"/>
                <a:ea typeface="Arial"/>
                <a:cs typeface="Arial"/>
                <a:sym typeface="Arial"/>
              </a:defRPr>
            </a:lvl2pPr>
            <a:lvl3pPr indent="0" lvl="2" marL="0" marR="0" rtl="0" algn="r">
              <a:spcBef>
                <a:spcPts val="0"/>
              </a:spcBef>
              <a:buNone/>
              <a:defRPr b="0" i="0" sz="1800" u="none" cap="none" strike="noStrike">
                <a:solidFill>
                  <a:schemeClr val="lt1"/>
                </a:solidFill>
                <a:latin typeface="Arial"/>
                <a:ea typeface="Arial"/>
                <a:cs typeface="Arial"/>
                <a:sym typeface="Arial"/>
              </a:defRPr>
            </a:lvl3pPr>
            <a:lvl4pPr indent="0" lvl="3" marL="0" marR="0" rtl="0" algn="r">
              <a:spcBef>
                <a:spcPts val="0"/>
              </a:spcBef>
              <a:buNone/>
              <a:defRPr b="0" i="0" sz="1800" u="none" cap="none" strike="noStrike">
                <a:solidFill>
                  <a:schemeClr val="lt1"/>
                </a:solidFill>
                <a:latin typeface="Arial"/>
                <a:ea typeface="Arial"/>
                <a:cs typeface="Arial"/>
                <a:sym typeface="Arial"/>
              </a:defRPr>
            </a:lvl4pPr>
            <a:lvl5pPr indent="0" lvl="4" marL="0" marR="0" rtl="0" algn="r">
              <a:spcBef>
                <a:spcPts val="0"/>
              </a:spcBef>
              <a:buNone/>
              <a:defRPr b="0" i="0" sz="1800" u="none" cap="none" strike="noStrike">
                <a:solidFill>
                  <a:schemeClr val="lt1"/>
                </a:solidFill>
                <a:latin typeface="Arial"/>
                <a:ea typeface="Arial"/>
                <a:cs typeface="Arial"/>
                <a:sym typeface="Arial"/>
              </a:defRPr>
            </a:lvl5pPr>
            <a:lvl6pPr indent="0" lvl="5" marL="0" marR="0" rtl="0" algn="r">
              <a:spcBef>
                <a:spcPts val="0"/>
              </a:spcBef>
              <a:buNone/>
              <a:defRPr b="0" i="0" sz="1800" u="none" cap="none" strike="noStrike">
                <a:solidFill>
                  <a:schemeClr val="lt1"/>
                </a:solidFill>
                <a:latin typeface="Arial"/>
                <a:ea typeface="Arial"/>
                <a:cs typeface="Arial"/>
                <a:sym typeface="Arial"/>
              </a:defRPr>
            </a:lvl6pPr>
            <a:lvl7pPr indent="0" lvl="6" marL="0" marR="0" rtl="0" algn="r">
              <a:spcBef>
                <a:spcPts val="0"/>
              </a:spcBef>
              <a:buNone/>
              <a:defRPr b="0" i="0" sz="1800" u="none" cap="none" strike="noStrike">
                <a:solidFill>
                  <a:schemeClr val="lt1"/>
                </a:solidFill>
                <a:latin typeface="Arial"/>
                <a:ea typeface="Arial"/>
                <a:cs typeface="Arial"/>
                <a:sym typeface="Arial"/>
              </a:defRPr>
            </a:lvl7pPr>
            <a:lvl8pPr indent="0" lvl="7" marL="0" marR="0" rtl="0" algn="r">
              <a:spcBef>
                <a:spcPts val="0"/>
              </a:spcBef>
              <a:buNone/>
              <a:defRPr b="0" i="0" sz="1800" u="none" cap="none" strike="noStrike">
                <a:solidFill>
                  <a:schemeClr val="lt1"/>
                </a:solidFill>
                <a:latin typeface="Arial"/>
                <a:ea typeface="Arial"/>
                <a:cs typeface="Arial"/>
                <a:sym typeface="Arial"/>
              </a:defRPr>
            </a:lvl8pPr>
            <a:lvl9pPr indent="0" lvl="8" marL="0" marR="0" rtl="0" algn="r">
              <a:spcBef>
                <a:spcPts val="0"/>
              </a:spcBef>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AU"/>
              <a:t>‹#›</a:t>
            </a:fld>
            <a:endParaRPr/>
          </a:p>
        </p:txBody>
      </p:sp>
      <p:sp>
        <p:nvSpPr>
          <p:cNvPr id="14" name="Google Shape;14;p1"/>
          <p:cNvSpPr/>
          <p:nvPr/>
        </p:nvSpPr>
        <p:spPr>
          <a:xfrm>
            <a:off x="962042" y="0"/>
            <a:ext cx="45719" cy="6858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3648" r:id="rId4"/>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4.jpg"/><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jpg"/><Relationship Id="rId4" Type="http://schemas.openxmlformats.org/officeDocument/2006/relationships/image" Target="../media/image1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jpg"/><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g"/><Relationship Id="rId4" Type="http://schemas.openxmlformats.org/officeDocument/2006/relationships/image" Target="../media/image8.jpg"/><Relationship Id="rId5" Type="http://schemas.openxmlformats.org/officeDocument/2006/relationships/image" Target="../media/image1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13"/>
          <p:cNvSpPr txBox="1"/>
          <p:nvPr>
            <p:ph type="ctrTitle"/>
          </p:nvPr>
        </p:nvSpPr>
        <p:spPr>
          <a:xfrm>
            <a:off x="2611808" y="3428998"/>
            <a:ext cx="5518066" cy="2268559"/>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chemeClr val="lt1"/>
              </a:buClr>
              <a:buSzPts val="6000"/>
              <a:buFont typeface="Arial"/>
              <a:buNone/>
            </a:pPr>
            <a:r>
              <a:rPr lang="en-AU"/>
              <a:t>Economic Risk in Ghana </a:t>
            </a:r>
            <a:endParaRPr/>
          </a:p>
        </p:txBody>
      </p:sp>
      <p:sp>
        <p:nvSpPr>
          <p:cNvPr id="121" name="Google Shape;121;p13"/>
          <p:cNvSpPr txBox="1"/>
          <p:nvPr>
            <p:ph idx="1" type="subTitle"/>
          </p:nvPr>
        </p:nvSpPr>
        <p:spPr>
          <a:xfrm>
            <a:off x="2772274" y="2268786"/>
            <a:ext cx="5357600" cy="1160213"/>
          </a:xfrm>
          <a:prstGeom prst="rect">
            <a:avLst/>
          </a:prstGeom>
          <a:noFill/>
          <a:ln>
            <a:noFill/>
          </a:ln>
        </p:spPr>
        <p:txBody>
          <a:bodyPr anchorCtr="0" anchor="b" bIns="45700" lIns="91425" spcFirstLastPara="1" rIns="91425" wrap="square" tIns="0">
            <a:noAutofit/>
          </a:bodyPr>
          <a:lstStyle/>
          <a:p>
            <a:pPr indent="0" lvl="0" marL="0" rtl="0" algn="r">
              <a:lnSpc>
                <a:spcPct val="120000"/>
              </a:lnSpc>
              <a:spcBef>
                <a:spcPts val="0"/>
              </a:spcBef>
              <a:spcAft>
                <a:spcPts val="0"/>
              </a:spcAft>
              <a:buSzPts val="1620"/>
              <a:buNone/>
            </a:pPr>
            <a:r>
              <a:rPr lang="en-AU"/>
              <a:t>Presentation by Likam Kyanzaire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14"/>
          <p:cNvSpPr txBox="1"/>
          <p:nvPr>
            <p:ph type="title"/>
          </p:nvPr>
        </p:nvSpPr>
        <p:spPr>
          <a:xfrm>
            <a:off x="2611808" y="808056"/>
            <a:ext cx="7958331" cy="1077229"/>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chemeClr val="lt1"/>
              </a:buClr>
              <a:buSzPts val="3400"/>
              <a:buFont typeface="Arial"/>
              <a:buNone/>
            </a:pPr>
            <a:r>
              <a:rPr lang="en-AU"/>
              <a:t>Economic Risk?</a:t>
            </a:r>
            <a:endParaRPr/>
          </a:p>
        </p:txBody>
      </p:sp>
      <p:sp>
        <p:nvSpPr>
          <p:cNvPr id="127" name="Google Shape;127;p14"/>
          <p:cNvSpPr txBox="1"/>
          <p:nvPr>
            <p:ph idx="1" type="body"/>
          </p:nvPr>
        </p:nvSpPr>
        <p:spPr>
          <a:xfrm>
            <a:off x="1935925" y="1793668"/>
            <a:ext cx="8467217" cy="4143994"/>
          </a:xfrm>
          <a:prstGeom prst="rect">
            <a:avLst/>
          </a:prstGeom>
          <a:noFill/>
          <a:ln>
            <a:noFill/>
          </a:ln>
        </p:spPr>
        <p:txBody>
          <a:bodyPr anchorCtr="0" anchor="ctr" bIns="45700" lIns="91425" spcFirstLastPara="1" rIns="91425" wrap="square" tIns="45700">
            <a:noAutofit/>
          </a:bodyPr>
          <a:lstStyle/>
          <a:p>
            <a:pPr indent="-344488" lvl="0" marL="344488" rtl="0" algn="l">
              <a:lnSpc>
                <a:spcPct val="120000"/>
              </a:lnSpc>
              <a:spcBef>
                <a:spcPts val="0"/>
              </a:spcBef>
              <a:spcAft>
                <a:spcPts val="0"/>
              </a:spcAft>
              <a:buSzPts val="1800"/>
              <a:buChar char="▪"/>
            </a:pPr>
            <a:r>
              <a:rPr lang="en-AU"/>
              <a:t>“These typically refer to features of an economy that increase </a:t>
            </a:r>
            <a:endParaRPr/>
          </a:p>
          <a:p>
            <a:pPr indent="-344488" lvl="0" marL="344488" rtl="0" algn="l">
              <a:lnSpc>
                <a:spcPct val="120000"/>
              </a:lnSpc>
              <a:spcBef>
                <a:spcPts val="1600"/>
              </a:spcBef>
              <a:spcAft>
                <a:spcPts val="0"/>
              </a:spcAft>
              <a:buSzPts val="1800"/>
              <a:buChar char="▪"/>
            </a:pPr>
            <a:r>
              <a:rPr lang="en-AU"/>
              <a:t>vulnerabilities to an external shock, or structural fundamentals </a:t>
            </a:r>
            <a:endParaRPr/>
          </a:p>
          <a:p>
            <a:pPr indent="-344488" lvl="0" marL="344488" rtl="0" algn="l">
              <a:lnSpc>
                <a:spcPct val="120000"/>
              </a:lnSpc>
              <a:spcBef>
                <a:spcPts val="1600"/>
              </a:spcBef>
              <a:spcAft>
                <a:spcPts val="0"/>
              </a:spcAft>
              <a:buSzPts val="1800"/>
              <a:buChar char="▪"/>
            </a:pPr>
            <a:r>
              <a:rPr lang="en-AU"/>
              <a:t>and policy that can be the basis of home-grown payments crises”</a:t>
            </a:r>
            <a:endParaRPr/>
          </a:p>
          <a:p>
            <a:pPr indent="-344488" lvl="0" marL="344488" rtl="0" algn="l">
              <a:lnSpc>
                <a:spcPct val="120000"/>
              </a:lnSpc>
              <a:spcBef>
                <a:spcPts val="1600"/>
              </a:spcBef>
              <a:spcAft>
                <a:spcPts val="0"/>
              </a:spcAft>
              <a:buSzPts val="1800"/>
              <a:buChar char="▪"/>
            </a:pPr>
            <a:r>
              <a:rPr lang="en-AU"/>
              <a:t>(Toksoz, The Economist)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15"/>
          <p:cNvSpPr txBox="1"/>
          <p:nvPr>
            <p:ph type="title"/>
          </p:nvPr>
        </p:nvSpPr>
        <p:spPr>
          <a:xfrm>
            <a:off x="2611808" y="808056"/>
            <a:ext cx="7958331" cy="1077229"/>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chemeClr val="lt1"/>
              </a:buClr>
              <a:buSzPts val="3400"/>
              <a:buFont typeface="Arial"/>
              <a:buNone/>
            </a:pPr>
            <a:r>
              <a:rPr lang="en-AU"/>
              <a:t>Ghana Overview</a:t>
            </a:r>
            <a:endParaRPr/>
          </a:p>
        </p:txBody>
      </p:sp>
      <p:sp>
        <p:nvSpPr>
          <p:cNvPr id="133" name="Google Shape;133;p15"/>
          <p:cNvSpPr txBox="1"/>
          <p:nvPr>
            <p:ph idx="1" type="body"/>
          </p:nvPr>
        </p:nvSpPr>
        <p:spPr>
          <a:xfrm>
            <a:off x="1464622" y="1632858"/>
            <a:ext cx="3694822" cy="4314414"/>
          </a:xfrm>
          <a:prstGeom prst="rect">
            <a:avLst/>
          </a:prstGeom>
          <a:noFill/>
          <a:ln>
            <a:noFill/>
          </a:ln>
        </p:spPr>
        <p:txBody>
          <a:bodyPr anchorCtr="0" anchor="ctr" bIns="45700" lIns="91425" spcFirstLastPara="1" rIns="91425" wrap="square" tIns="45700">
            <a:noAutofit/>
          </a:bodyPr>
          <a:lstStyle/>
          <a:p>
            <a:pPr indent="0" lvl="0" marL="0" rtl="0" algn="l">
              <a:lnSpc>
                <a:spcPct val="120000"/>
              </a:lnSpc>
              <a:spcBef>
                <a:spcPts val="0"/>
              </a:spcBef>
              <a:spcAft>
                <a:spcPts val="0"/>
              </a:spcAft>
              <a:buSzPts val="1800"/>
              <a:buNone/>
            </a:pPr>
            <a:r>
              <a:rPr b="0" i="0" lang="en-AU">
                <a:latin typeface="Open Sans"/>
                <a:ea typeface="Open Sans"/>
                <a:cs typeface="Open Sans"/>
                <a:sym typeface="Open Sans"/>
              </a:rPr>
              <a:t>borders Togo, Cote d'Ivoire, and Burkina Faso. It has a population of about 29.6 million (2018). democracy under a multi-party system, with its independent judiciary winning public trust. Ghana consistently ranks in the top three countries in Africa for freedom of speech. Factors such as these provide Ghana with solid social capital (World Bank)</a:t>
            </a:r>
            <a:endParaRPr/>
          </a:p>
        </p:txBody>
      </p:sp>
      <p:pic>
        <p:nvPicPr>
          <p:cNvPr id="134" name="Google Shape;134;p15"/>
          <p:cNvPicPr preferRelativeResize="0"/>
          <p:nvPr/>
        </p:nvPicPr>
        <p:blipFill rotWithShape="1">
          <a:blip r:embed="rId3">
            <a:alphaModFix/>
          </a:blip>
          <a:srcRect b="0" l="0" r="0" t="0"/>
          <a:stretch/>
        </p:blipFill>
        <p:spPr>
          <a:xfrm>
            <a:off x="6575961" y="1563584"/>
            <a:ext cx="4486360" cy="448636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16"/>
          <p:cNvSpPr txBox="1"/>
          <p:nvPr>
            <p:ph type="title"/>
          </p:nvPr>
        </p:nvSpPr>
        <p:spPr>
          <a:xfrm>
            <a:off x="2609873" y="805818"/>
            <a:ext cx="7956560" cy="1078348"/>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chemeClr val="lt1"/>
              </a:buClr>
              <a:buSzPts val="3400"/>
              <a:buFont typeface="Arial"/>
              <a:buNone/>
            </a:pPr>
            <a:r>
              <a:rPr lang="en-AU"/>
              <a:t>Economic History</a:t>
            </a:r>
            <a:endParaRPr/>
          </a:p>
        </p:txBody>
      </p:sp>
      <p:sp>
        <p:nvSpPr>
          <p:cNvPr id="140" name="Google Shape;140;p16"/>
          <p:cNvSpPr txBox="1"/>
          <p:nvPr>
            <p:ph idx="1" type="body"/>
          </p:nvPr>
        </p:nvSpPr>
        <p:spPr>
          <a:xfrm>
            <a:off x="2609285" y="2052115"/>
            <a:ext cx="3896467" cy="713818"/>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980"/>
              <a:buNone/>
            </a:pPr>
            <a:r>
              <a:rPr lang="en-AU"/>
              <a:t>13th Century - 1867</a:t>
            </a:r>
            <a:endParaRPr/>
          </a:p>
        </p:txBody>
      </p:sp>
      <p:sp>
        <p:nvSpPr>
          <p:cNvPr id="141" name="Google Shape;141;p16"/>
          <p:cNvSpPr txBox="1"/>
          <p:nvPr>
            <p:ph idx="2" type="body"/>
          </p:nvPr>
        </p:nvSpPr>
        <p:spPr>
          <a:xfrm>
            <a:off x="2609285" y="2851331"/>
            <a:ext cx="3893623" cy="3071434"/>
          </a:xfrm>
          <a:prstGeom prst="rect">
            <a:avLst/>
          </a:prstGeom>
          <a:noFill/>
          <a:ln>
            <a:noFill/>
          </a:ln>
        </p:spPr>
        <p:txBody>
          <a:bodyPr anchorCtr="0" anchor="t" bIns="45700" lIns="91425" spcFirstLastPara="1" rIns="91425" wrap="square" tIns="45700">
            <a:noAutofit/>
          </a:bodyPr>
          <a:lstStyle/>
          <a:p>
            <a:pPr indent="-344488" lvl="0" marL="344488" rtl="0" algn="l">
              <a:lnSpc>
                <a:spcPct val="120000"/>
              </a:lnSpc>
              <a:spcBef>
                <a:spcPts val="0"/>
              </a:spcBef>
              <a:spcAft>
                <a:spcPts val="0"/>
              </a:spcAft>
              <a:buSzPts val="1800"/>
              <a:buChar char="▪"/>
            </a:pPr>
            <a:r>
              <a:rPr lang="en-AU"/>
              <a:t>Asante Empire</a:t>
            </a:r>
            <a:endParaRPr/>
          </a:p>
          <a:p>
            <a:pPr indent="-344488" lvl="0" marL="344488" rtl="0" algn="l">
              <a:lnSpc>
                <a:spcPct val="120000"/>
              </a:lnSpc>
              <a:spcBef>
                <a:spcPts val="1600"/>
              </a:spcBef>
              <a:spcAft>
                <a:spcPts val="0"/>
              </a:spcAft>
              <a:buSzPts val="1800"/>
              <a:buChar char="▪"/>
            </a:pPr>
            <a:r>
              <a:rPr lang="en-AU"/>
              <a:t>Gold, nuts and slaves</a:t>
            </a:r>
            <a:endParaRPr/>
          </a:p>
        </p:txBody>
      </p:sp>
      <p:sp>
        <p:nvSpPr>
          <p:cNvPr id="142" name="Google Shape;142;p16"/>
          <p:cNvSpPr txBox="1"/>
          <p:nvPr>
            <p:ph idx="3" type="body"/>
          </p:nvPr>
        </p:nvSpPr>
        <p:spPr>
          <a:xfrm>
            <a:off x="6666634" y="2052115"/>
            <a:ext cx="3899798" cy="713818"/>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980"/>
              <a:buNone/>
            </a:pPr>
            <a:r>
              <a:rPr lang="en-AU"/>
              <a:t>1867 - 1957</a:t>
            </a:r>
            <a:endParaRPr/>
          </a:p>
        </p:txBody>
      </p:sp>
      <p:sp>
        <p:nvSpPr>
          <p:cNvPr id="143" name="Google Shape;143;p16"/>
          <p:cNvSpPr txBox="1"/>
          <p:nvPr>
            <p:ph idx="4" type="body"/>
          </p:nvPr>
        </p:nvSpPr>
        <p:spPr>
          <a:xfrm>
            <a:off x="6666635" y="2851331"/>
            <a:ext cx="3899798" cy="3071434"/>
          </a:xfrm>
          <a:prstGeom prst="rect">
            <a:avLst/>
          </a:prstGeom>
          <a:noFill/>
          <a:ln>
            <a:noFill/>
          </a:ln>
        </p:spPr>
        <p:txBody>
          <a:bodyPr anchorCtr="0" anchor="t" bIns="45700" lIns="91425" spcFirstLastPara="1" rIns="91425" wrap="square" tIns="45700">
            <a:noAutofit/>
          </a:bodyPr>
          <a:lstStyle/>
          <a:p>
            <a:pPr indent="-344488" lvl="0" marL="344488" rtl="0" algn="l">
              <a:lnSpc>
                <a:spcPct val="120000"/>
              </a:lnSpc>
              <a:spcBef>
                <a:spcPts val="0"/>
              </a:spcBef>
              <a:spcAft>
                <a:spcPts val="0"/>
              </a:spcAft>
              <a:buSzPts val="1800"/>
              <a:buChar char="▪"/>
            </a:pPr>
            <a:r>
              <a:rPr lang="en-AU"/>
              <a:t>British colony (Gold Coast)</a:t>
            </a:r>
            <a:endParaRPr/>
          </a:p>
          <a:p>
            <a:pPr indent="-344488" lvl="0" marL="344488" rtl="0" algn="l">
              <a:lnSpc>
                <a:spcPct val="120000"/>
              </a:lnSpc>
              <a:spcBef>
                <a:spcPts val="1600"/>
              </a:spcBef>
              <a:spcAft>
                <a:spcPts val="0"/>
              </a:spcAft>
              <a:buSzPts val="1800"/>
              <a:buChar char="▪"/>
            </a:pPr>
            <a:r>
              <a:rPr lang="en-AU"/>
              <a:t>Cacao trees from Americas</a:t>
            </a:r>
            <a:endParaRPr/>
          </a:p>
          <a:p>
            <a:pPr indent="-344488" lvl="0" marL="344488" rtl="0" algn="l">
              <a:lnSpc>
                <a:spcPct val="120000"/>
              </a:lnSpc>
              <a:spcBef>
                <a:spcPts val="1600"/>
              </a:spcBef>
              <a:spcAft>
                <a:spcPts val="0"/>
              </a:spcAft>
              <a:buSzPts val="1800"/>
              <a:buChar char="▪"/>
            </a:pPr>
            <a:r>
              <a:rPr lang="en-AU"/>
              <a:t>Displacement of local textiles</a:t>
            </a:r>
            <a:endParaRPr/>
          </a:p>
          <a:p>
            <a:pPr indent="-344488" lvl="0" marL="344488" rtl="0" algn="l">
              <a:lnSpc>
                <a:spcPct val="120000"/>
              </a:lnSpc>
              <a:spcBef>
                <a:spcPts val="1600"/>
              </a:spcBef>
              <a:spcAft>
                <a:spcPts val="0"/>
              </a:spcAft>
              <a:buSzPts val="1800"/>
              <a:buChar char="▪"/>
            </a:pPr>
            <a:r>
              <a:rPr lang="en-AU"/>
              <a:t>Palm oil, gold</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17"/>
          <p:cNvSpPr txBox="1"/>
          <p:nvPr>
            <p:ph type="title"/>
          </p:nvPr>
        </p:nvSpPr>
        <p:spPr>
          <a:xfrm>
            <a:off x="2609873" y="805818"/>
            <a:ext cx="7956560" cy="1078348"/>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chemeClr val="lt1"/>
              </a:buClr>
              <a:buSzPts val="3400"/>
              <a:buFont typeface="Arial"/>
              <a:buNone/>
            </a:pPr>
            <a:r>
              <a:rPr lang="en-AU"/>
              <a:t>Modern Ghana</a:t>
            </a:r>
            <a:endParaRPr/>
          </a:p>
        </p:txBody>
      </p:sp>
      <p:sp>
        <p:nvSpPr>
          <p:cNvPr id="149" name="Google Shape;149;p17"/>
          <p:cNvSpPr txBox="1"/>
          <p:nvPr>
            <p:ph idx="1" type="body"/>
          </p:nvPr>
        </p:nvSpPr>
        <p:spPr>
          <a:xfrm>
            <a:off x="2609285" y="2052115"/>
            <a:ext cx="3896467" cy="713818"/>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980"/>
              <a:buNone/>
            </a:pPr>
            <a:r>
              <a:rPr lang="en-AU"/>
              <a:t>National Development </a:t>
            </a:r>
            <a:endParaRPr/>
          </a:p>
          <a:p>
            <a:pPr indent="0" lvl="0" marL="0" rtl="0" algn="l">
              <a:lnSpc>
                <a:spcPct val="100000"/>
              </a:lnSpc>
              <a:spcBef>
                <a:spcPts val="1600"/>
              </a:spcBef>
              <a:spcAft>
                <a:spcPts val="0"/>
              </a:spcAft>
              <a:buSzPts val="1980"/>
              <a:buNone/>
            </a:pPr>
            <a:r>
              <a:rPr lang="en-AU"/>
              <a:t>(1957 – 1980s)</a:t>
            </a:r>
            <a:endParaRPr/>
          </a:p>
        </p:txBody>
      </p:sp>
      <p:pic>
        <p:nvPicPr>
          <p:cNvPr id="150" name="Google Shape;150;p17"/>
          <p:cNvPicPr preferRelativeResize="0"/>
          <p:nvPr>
            <p:ph idx="2" type="body"/>
          </p:nvPr>
        </p:nvPicPr>
        <p:blipFill rotWithShape="1">
          <a:blip r:embed="rId3">
            <a:alphaModFix/>
          </a:blip>
          <a:srcRect b="0" l="0" r="0" t="0"/>
          <a:stretch/>
        </p:blipFill>
        <p:spPr>
          <a:xfrm>
            <a:off x="2345378" y="2765933"/>
            <a:ext cx="7237337" cy="3672277"/>
          </a:xfrm>
          <a:prstGeom prst="rect">
            <a:avLst/>
          </a:prstGeom>
          <a:noFill/>
          <a:ln>
            <a:noFill/>
          </a:ln>
        </p:spPr>
      </p:pic>
      <p:sp>
        <p:nvSpPr>
          <p:cNvPr id="151" name="Google Shape;151;p17"/>
          <p:cNvSpPr txBox="1"/>
          <p:nvPr>
            <p:ph idx="3" type="body"/>
          </p:nvPr>
        </p:nvSpPr>
        <p:spPr>
          <a:xfrm>
            <a:off x="6505752" y="1784980"/>
            <a:ext cx="3899798" cy="713818"/>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980"/>
              <a:buNone/>
            </a:pPr>
            <a:r>
              <a:rPr lang="en-AU"/>
              <a:t>Liberalized Development (1980s – present)</a:t>
            </a:r>
            <a:endParaRPr/>
          </a:p>
        </p:txBody>
      </p:sp>
      <p:sp>
        <p:nvSpPr>
          <p:cNvPr id="152" name="Google Shape;152;p17"/>
          <p:cNvSpPr txBox="1"/>
          <p:nvPr>
            <p:ph idx="4" type="body"/>
          </p:nvPr>
        </p:nvSpPr>
        <p:spPr>
          <a:xfrm>
            <a:off x="6666635" y="2851331"/>
            <a:ext cx="3899798" cy="3071434"/>
          </a:xfrm>
          <a:prstGeom prst="rect">
            <a:avLst/>
          </a:prstGeom>
          <a:noFill/>
          <a:ln>
            <a:noFill/>
          </a:ln>
        </p:spPr>
        <p:txBody>
          <a:bodyPr anchorCtr="0" anchor="t" bIns="45700" lIns="91425" spcFirstLastPara="1" rIns="91425" wrap="square" tIns="45700">
            <a:noAutofit/>
          </a:bodyPr>
          <a:lstStyle/>
          <a:p>
            <a:pPr indent="-230188" lvl="0" marL="344488" rtl="0" algn="l">
              <a:lnSpc>
                <a:spcPct val="120000"/>
              </a:lnSpc>
              <a:spcBef>
                <a:spcPts val="0"/>
              </a:spcBef>
              <a:spcAft>
                <a:spcPts val="0"/>
              </a:spcAft>
              <a:buSzPts val="1800"/>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8"/>
          <p:cNvSpPr txBox="1"/>
          <p:nvPr>
            <p:ph type="title"/>
          </p:nvPr>
        </p:nvSpPr>
        <p:spPr>
          <a:xfrm>
            <a:off x="2609873" y="805818"/>
            <a:ext cx="7956560" cy="1078348"/>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chemeClr val="lt1"/>
              </a:buClr>
              <a:buSzPts val="3400"/>
              <a:buFont typeface="Arial"/>
              <a:buNone/>
            </a:pPr>
            <a:r>
              <a:rPr lang="en-AU"/>
              <a:t>Modern Ghana</a:t>
            </a:r>
            <a:endParaRPr/>
          </a:p>
        </p:txBody>
      </p:sp>
      <p:sp>
        <p:nvSpPr>
          <p:cNvPr id="158" name="Google Shape;158;p18"/>
          <p:cNvSpPr txBox="1"/>
          <p:nvPr>
            <p:ph idx="1" type="body"/>
          </p:nvPr>
        </p:nvSpPr>
        <p:spPr>
          <a:xfrm>
            <a:off x="2609285" y="2052115"/>
            <a:ext cx="3896467" cy="713818"/>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980"/>
              <a:buNone/>
            </a:pPr>
            <a:r>
              <a:rPr lang="en-AU"/>
              <a:t>National Development </a:t>
            </a:r>
            <a:endParaRPr/>
          </a:p>
        </p:txBody>
      </p:sp>
      <p:sp>
        <p:nvSpPr>
          <p:cNvPr id="159" name="Google Shape;159;p18"/>
          <p:cNvSpPr txBox="1"/>
          <p:nvPr>
            <p:ph idx="2" type="body"/>
          </p:nvPr>
        </p:nvSpPr>
        <p:spPr>
          <a:xfrm>
            <a:off x="2609285" y="2851331"/>
            <a:ext cx="3893623" cy="3071434"/>
          </a:xfrm>
          <a:prstGeom prst="rect">
            <a:avLst/>
          </a:prstGeom>
          <a:noFill/>
          <a:ln>
            <a:noFill/>
          </a:ln>
        </p:spPr>
        <p:txBody>
          <a:bodyPr anchorCtr="0" anchor="t" bIns="45700" lIns="91425" spcFirstLastPara="1" rIns="91425" wrap="square" tIns="45700">
            <a:noAutofit/>
          </a:bodyPr>
          <a:lstStyle/>
          <a:p>
            <a:pPr indent="-344488" lvl="0" marL="344488" rtl="0" algn="l">
              <a:lnSpc>
                <a:spcPct val="120000"/>
              </a:lnSpc>
              <a:spcBef>
                <a:spcPts val="0"/>
              </a:spcBef>
              <a:spcAft>
                <a:spcPts val="0"/>
              </a:spcAft>
              <a:buSzPts val="1800"/>
              <a:buChar char="▪"/>
            </a:pPr>
            <a:r>
              <a:rPr lang="en-AU"/>
              <a:t>National independence (1957)</a:t>
            </a:r>
            <a:endParaRPr/>
          </a:p>
          <a:p>
            <a:pPr indent="-344488" lvl="0" marL="344488" rtl="0" algn="l">
              <a:lnSpc>
                <a:spcPct val="120000"/>
              </a:lnSpc>
              <a:spcBef>
                <a:spcPts val="1600"/>
              </a:spcBef>
              <a:spcAft>
                <a:spcPts val="0"/>
              </a:spcAft>
              <a:buSzPts val="1800"/>
              <a:buChar char="▪"/>
            </a:pPr>
            <a:r>
              <a:rPr lang="en-AU"/>
              <a:t>State led development (1960s)</a:t>
            </a:r>
            <a:endParaRPr/>
          </a:p>
          <a:p>
            <a:pPr indent="-344488" lvl="0" marL="344488" rtl="0" algn="l">
              <a:lnSpc>
                <a:spcPct val="120000"/>
              </a:lnSpc>
              <a:spcBef>
                <a:spcPts val="1600"/>
              </a:spcBef>
              <a:spcAft>
                <a:spcPts val="0"/>
              </a:spcAft>
              <a:buSzPts val="1800"/>
              <a:buChar char="▪"/>
            </a:pPr>
            <a:r>
              <a:rPr lang="en-AU"/>
              <a:t>Political coup (1966) (1972) (1981)</a:t>
            </a:r>
            <a:endParaRPr/>
          </a:p>
          <a:p>
            <a:pPr indent="-230188" lvl="0" marL="344488" rtl="0" algn="l">
              <a:lnSpc>
                <a:spcPct val="120000"/>
              </a:lnSpc>
              <a:spcBef>
                <a:spcPts val="1600"/>
              </a:spcBef>
              <a:spcAft>
                <a:spcPts val="0"/>
              </a:spcAft>
              <a:buSzPts val="1800"/>
              <a:buNone/>
            </a:pPr>
            <a:r>
              <a:t/>
            </a:r>
            <a:endParaRPr/>
          </a:p>
        </p:txBody>
      </p:sp>
      <p:sp>
        <p:nvSpPr>
          <p:cNvPr id="160" name="Google Shape;160;p18"/>
          <p:cNvSpPr txBox="1"/>
          <p:nvPr>
            <p:ph idx="3" type="body"/>
          </p:nvPr>
        </p:nvSpPr>
        <p:spPr>
          <a:xfrm>
            <a:off x="6666634" y="2052115"/>
            <a:ext cx="3899798" cy="713818"/>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980"/>
              <a:buNone/>
            </a:pPr>
            <a:r>
              <a:rPr lang="en-AU"/>
              <a:t>Liberalized Development</a:t>
            </a:r>
            <a:endParaRPr/>
          </a:p>
        </p:txBody>
      </p:sp>
      <p:sp>
        <p:nvSpPr>
          <p:cNvPr id="161" name="Google Shape;161;p18"/>
          <p:cNvSpPr txBox="1"/>
          <p:nvPr>
            <p:ph idx="4" type="body"/>
          </p:nvPr>
        </p:nvSpPr>
        <p:spPr>
          <a:xfrm>
            <a:off x="6666635" y="2851331"/>
            <a:ext cx="3899798" cy="3071434"/>
          </a:xfrm>
          <a:prstGeom prst="rect">
            <a:avLst/>
          </a:prstGeom>
          <a:noFill/>
          <a:ln>
            <a:noFill/>
          </a:ln>
        </p:spPr>
        <p:txBody>
          <a:bodyPr anchorCtr="0" anchor="t" bIns="45700" lIns="91425" spcFirstLastPara="1" rIns="91425" wrap="square" tIns="45700">
            <a:noAutofit/>
          </a:bodyPr>
          <a:lstStyle/>
          <a:p>
            <a:pPr indent="-344488" lvl="0" marL="344488" rtl="0" algn="l">
              <a:lnSpc>
                <a:spcPct val="120000"/>
              </a:lnSpc>
              <a:spcBef>
                <a:spcPts val="0"/>
              </a:spcBef>
              <a:spcAft>
                <a:spcPts val="0"/>
              </a:spcAft>
              <a:buSzPts val="1800"/>
              <a:buChar char="▪"/>
            </a:pPr>
            <a:r>
              <a:rPr lang="en-AU"/>
              <a:t>Liberazation of economy (early 80s)</a:t>
            </a:r>
            <a:endParaRPr/>
          </a:p>
          <a:p>
            <a:pPr indent="-344488" lvl="0" marL="344488" rtl="0" algn="l">
              <a:lnSpc>
                <a:spcPct val="120000"/>
              </a:lnSpc>
              <a:spcBef>
                <a:spcPts val="1600"/>
              </a:spcBef>
              <a:spcAft>
                <a:spcPts val="0"/>
              </a:spcAft>
              <a:buSzPts val="1800"/>
              <a:buChar char="▪"/>
            </a:pPr>
            <a:r>
              <a:rPr lang="en-AU"/>
              <a:t>Strucutral Adjustment Programs (1986)</a:t>
            </a:r>
            <a:endParaRPr/>
          </a:p>
          <a:p>
            <a:pPr indent="-344488" lvl="0" marL="344488" rtl="0" algn="l">
              <a:lnSpc>
                <a:spcPct val="120000"/>
              </a:lnSpc>
              <a:spcBef>
                <a:spcPts val="1600"/>
              </a:spcBef>
              <a:spcAft>
                <a:spcPts val="0"/>
              </a:spcAft>
              <a:buSzPts val="1800"/>
              <a:buChar char="▪"/>
            </a:pPr>
            <a:r>
              <a:rPr lang="en-AU"/>
              <a:t>Oil exports (2011)</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19"/>
          <p:cNvSpPr txBox="1"/>
          <p:nvPr>
            <p:ph type="title"/>
          </p:nvPr>
        </p:nvSpPr>
        <p:spPr>
          <a:xfrm>
            <a:off x="2609873" y="805817"/>
            <a:ext cx="7950984" cy="1081705"/>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chemeClr val="lt1"/>
              </a:buClr>
              <a:buSzPts val="3400"/>
              <a:buFont typeface="Arial"/>
              <a:buNone/>
            </a:pPr>
            <a:r>
              <a:rPr lang="en-AU"/>
              <a:t>The 21 Century Economy </a:t>
            </a:r>
            <a:endParaRPr/>
          </a:p>
        </p:txBody>
      </p:sp>
      <p:pic>
        <p:nvPicPr>
          <p:cNvPr id="167" name="Google Shape;167;p19"/>
          <p:cNvPicPr preferRelativeResize="0"/>
          <p:nvPr>
            <p:ph idx="1" type="body"/>
          </p:nvPr>
        </p:nvPicPr>
        <p:blipFill rotWithShape="1">
          <a:blip r:embed="rId3">
            <a:alphaModFix/>
          </a:blip>
          <a:srcRect b="0" l="0" r="0" t="0"/>
          <a:stretch/>
        </p:blipFill>
        <p:spPr>
          <a:xfrm>
            <a:off x="1274123" y="1609316"/>
            <a:ext cx="4728709" cy="2202412"/>
          </a:xfrm>
          <a:prstGeom prst="rect">
            <a:avLst/>
          </a:prstGeom>
          <a:noFill/>
          <a:ln>
            <a:noFill/>
          </a:ln>
        </p:spPr>
      </p:pic>
      <p:sp>
        <p:nvSpPr>
          <p:cNvPr id="168" name="Google Shape;168;p19"/>
          <p:cNvSpPr txBox="1"/>
          <p:nvPr/>
        </p:nvSpPr>
        <p:spPr>
          <a:xfrm flipH="1">
            <a:off x="1855520" y="4288244"/>
            <a:ext cx="3400446" cy="92333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AU" sz="1800" u="none" cap="none" strike="noStrike">
                <a:solidFill>
                  <a:schemeClr val="lt1"/>
                </a:solidFill>
                <a:latin typeface="Arial"/>
                <a:ea typeface="Arial"/>
                <a:cs typeface="Arial"/>
                <a:sym typeface="Arial"/>
              </a:rPr>
              <a:t>Government debt from:</a:t>
            </a:r>
            <a:endParaRPr/>
          </a:p>
          <a:p>
            <a:pPr indent="-285750" lvl="0" marL="285750" marR="0" rtl="0" algn="l">
              <a:spcBef>
                <a:spcPts val="0"/>
              </a:spcBef>
              <a:spcAft>
                <a:spcPts val="0"/>
              </a:spcAft>
              <a:buClr>
                <a:schemeClr val="lt1"/>
              </a:buClr>
              <a:buSzPts val="1800"/>
              <a:buFont typeface="Arial"/>
              <a:buChar char="-"/>
            </a:pPr>
            <a:r>
              <a:rPr b="0" i="0" lang="en-AU" sz="1800" u="none" cap="none" strike="noStrike">
                <a:solidFill>
                  <a:schemeClr val="lt1"/>
                </a:solidFill>
                <a:latin typeface="Arial"/>
                <a:ea typeface="Arial"/>
                <a:cs typeface="Arial"/>
                <a:sym typeface="Arial"/>
              </a:rPr>
              <a:t>New loans from China</a:t>
            </a:r>
            <a:endParaRPr/>
          </a:p>
          <a:p>
            <a:pPr indent="-285750" lvl="0" marL="285750" marR="0" rtl="0" algn="l">
              <a:spcBef>
                <a:spcPts val="0"/>
              </a:spcBef>
              <a:spcAft>
                <a:spcPts val="0"/>
              </a:spcAft>
              <a:buClr>
                <a:schemeClr val="lt1"/>
              </a:buClr>
              <a:buSzPts val="1800"/>
              <a:buFont typeface="Arial"/>
              <a:buChar char="-"/>
            </a:pPr>
            <a:r>
              <a:rPr b="0" i="0" lang="en-AU" sz="1800" u="none" cap="none" strike="noStrike">
                <a:solidFill>
                  <a:schemeClr val="lt1"/>
                </a:solidFill>
                <a:latin typeface="Arial"/>
                <a:ea typeface="Arial"/>
                <a:cs typeface="Arial"/>
                <a:sym typeface="Arial"/>
              </a:rPr>
              <a:t>Electoral spendings</a:t>
            </a:r>
            <a:endParaRPr b="0" i="0" sz="1800" u="none" cap="none" strike="noStrike">
              <a:solidFill>
                <a:schemeClr val="lt1"/>
              </a:solidFill>
              <a:latin typeface="Arial"/>
              <a:ea typeface="Arial"/>
              <a:cs typeface="Arial"/>
              <a:sym typeface="Arial"/>
            </a:endParaRPr>
          </a:p>
        </p:txBody>
      </p:sp>
      <p:sp>
        <p:nvSpPr>
          <p:cNvPr id="169" name="Google Shape;169;p19"/>
          <p:cNvSpPr txBox="1"/>
          <p:nvPr/>
        </p:nvSpPr>
        <p:spPr>
          <a:xfrm>
            <a:off x="6692240" y="1887522"/>
            <a:ext cx="3868617" cy="92333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AU" sz="1800" u="none" cap="none" strike="noStrike">
                <a:solidFill>
                  <a:schemeClr val="lt1"/>
                </a:solidFill>
                <a:latin typeface="Arial"/>
                <a:ea typeface="Arial"/>
                <a:cs typeface="Arial"/>
                <a:sym typeface="Arial"/>
              </a:rPr>
              <a:t>Growth in GDP from:</a:t>
            </a:r>
            <a:endParaRPr/>
          </a:p>
          <a:p>
            <a:pPr indent="0" lvl="0" marL="0" marR="0" rtl="0" algn="l">
              <a:spcBef>
                <a:spcPts val="0"/>
              </a:spcBef>
              <a:spcAft>
                <a:spcPts val="0"/>
              </a:spcAft>
              <a:buNone/>
            </a:pPr>
            <a:r>
              <a:rPr b="0" i="0" lang="en-AU" sz="1800" u="none" cap="none" strike="noStrike">
                <a:solidFill>
                  <a:schemeClr val="lt1"/>
                </a:solidFill>
                <a:latin typeface="Arial"/>
                <a:ea typeface="Arial"/>
                <a:cs typeface="Arial"/>
                <a:sym typeface="Arial"/>
              </a:rPr>
              <a:t>Commodity supercycle</a:t>
            </a:r>
            <a:endParaRPr/>
          </a:p>
          <a:p>
            <a:pPr indent="0" lvl="0" marL="0" marR="0" rtl="0" algn="l">
              <a:spcBef>
                <a:spcPts val="0"/>
              </a:spcBef>
              <a:spcAft>
                <a:spcPts val="0"/>
              </a:spcAft>
              <a:buNone/>
            </a:pPr>
            <a:r>
              <a:rPr b="0" i="0" lang="en-AU" sz="1800" u="none" cap="none" strike="noStrike">
                <a:solidFill>
                  <a:schemeClr val="lt1"/>
                </a:solidFill>
                <a:latin typeface="Arial"/>
                <a:ea typeface="Arial"/>
                <a:cs typeface="Arial"/>
                <a:sym typeface="Arial"/>
              </a:rPr>
              <a:t>Smart economic policy</a:t>
            </a:r>
            <a:endParaRPr b="0" i="0" sz="1800" u="none" cap="none" strike="noStrike">
              <a:solidFill>
                <a:schemeClr val="lt1"/>
              </a:solidFill>
              <a:latin typeface="Arial"/>
              <a:ea typeface="Arial"/>
              <a:cs typeface="Arial"/>
              <a:sym typeface="Arial"/>
            </a:endParaRPr>
          </a:p>
        </p:txBody>
      </p:sp>
      <p:pic>
        <p:nvPicPr>
          <p:cNvPr id="170" name="Google Shape;170;p19"/>
          <p:cNvPicPr preferRelativeResize="0"/>
          <p:nvPr>
            <p:ph idx="2" type="body"/>
          </p:nvPr>
        </p:nvPicPr>
        <p:blipFill rotWithShape="1">
          <a:blip r:embed="rId4">
            <a:alphaModFix/>
          </a:blip>
          <a:srcRect b="0" l="0" r="0" t="0"/>
          <a:stretch/>
        </p:blipFill>
        <p:spPr>
          <a:xfrm>
            <a:off x="5852768" y="3946071"/>
            <a:ext cx="4117557" cy="262947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0"/>
          <p:cNvSpPr txBox="1"/>
          <p:nvPr>
            <p:ph type="title"/>
          </p:nvPr>
        </p:nvSpPr>
        <p:spPr>
          <a:xfrm>
            <a:off x="2609873" y="805817"/>
            <a:ext cx="7950984" cy="1081705"/>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chemeClr val="lt1"/>
              </a:buClr>
              <a:buSzPts val="3400"/>
              <a:buFont typeface="Arial"/>
              <a:buNone/>
            </a:pPr>
            <a:r>
              <a:rPr lang="en-AU"/>
              <a:t>The Economy Part 2</a:t>
            </a:r>
            <a:endParaRPr/>
          </a:p>
        </p:txBody>
      </p:sp>
      <p:sp>
        <p:nvSpPr>
          <p:cNvPr id="176" name="Google Shape;176;p20"/>
          <p:cNvSpPr txBox="1"/>
          <p:nvPr>
            <p:ph idx="1" type="body"/>
          </p:nvPr>
        </p:nvSpPr>
        <p:spPr>
          <a:xfrm>
            <a:off x="2605374" y="2052116"/>
            <a:ext cx="3891960" cy="3997828"/>
          </a:xfrm>
          <a:prstGeom prst="rect">
            <a:avLst/>
          </a:prstGeom>
          <a:noFill/>
          <a:ln>
            <a:noFill/>
          </a:ln>
        </p:spPr>
        <p:txBody>
          <a:bodyPr anchorCtr="0" anchor="t" bIns="45700" lIns="91425" spcFirstLastPara="1" rIns="91425" wrap="square" tIns="45700">
            <a:noAutofit/>
          </a:bodyPr>
          <a:lstStyle/>
          <a:p>
            <a:pPr indent="-344488" lvl="0" marL="344488" rtl="0" algn="l">
              <a:lnSpc>
                <a:spcPct val="120000"/>
              </a:lnSpc>
              <a:spcBef>
                <a:spcPts val="0"/>
              </a:spcBef>
              <a:spcAft>
                <a:spcPts val="0"/>
              </a:spcAft>
              <a:buSzPts val="1800"/>
              <a:buChar char="▪"/>
            </a:pPr>
            <a:r>
              <a:rPr b="1" i="0" lang="en-AU">
                <a:latin typeface="Arial"/>
                <a:ea typeface="Arial"/>
                <a:cs typeface="Arial"/>
                <a:sym typeface="Arial"/>
              </a:rPr>
              <a:t>GDP - composition by sector:</a:t>
            </a:r>
            <a:endParaRPr/>
          </a:p>
          <a:p>
            <a:pPr indent="-344488" lvl="0" marL="344488" rtl="0" algn="l">
              <a:lnSpc>
                <a:spcPct val="120000"/>
              </a:lnSpc>
              <a:spcBef>
                <a:spcPts val="1600"/>
              </a:spcBef>
              <a:spcAft>
                <a:spcPts val="0"/>
              </a:spcAft>
              <a:buSzPts val="1800"/>
              <a:buChar char="▪"/>
            </a:pPr>
            <a:r>
              <a:rPr b="1" i="0" lang="en-AU">
                <a:latin typeface="Arial"/>
                <a:ea typeface="Arial"/>
                <a:cs typeface="Arial"/>
                <a:sym typeface="Arial"/>
              </a:rPr>
              <a:t> agriculture: </a:t>
            </a:r>
            <a:r>
              <a:rPr b="0" i="0" lang="en-AU">
                <a:latin typeface="Arial"/>
                <a:ea typeface="Arial"/>
                <a:cs typeface="Arial"/>
                <a:sym typeface="Arial"/>
              </a:rPr>
              <a:t>18.3%</a:t>
            </a:r>
            <a:br>
              <a:rPr lang="en-AU"/>
            </a:br>
            <a:endParaRPr/>
          </a:p>
          <a:p>
            <a:pPr indent="-344488" lvl="0" marL="344488" rtl="0" algn="l">
              <a:lnSpc>
                <a:spcPct val="120000"/>
              </a:lnSpc>
              <a:spcBef>
                <a:spcPts val="1600"/>
              </a:spcBef>
              <a:spcAft>
                <a:spcPts val="0"/>
              </a:spcAft>
              <a:buSzPts val="1800"/>
              <a:buChar char="▪"/>
            </a:pPr>
            <a:r>
              <a:rPr b="1" i="0" lang="en-AU">
                <a:latin typeface="Arial"/>
                <a:ea typeface="Arial"/>
                <a:cs typeface="Arial"/>
                <a:sym typeface="Arial"/>
              </a:rPr>
              <a:t>industry: </a:t>
            </a:r>
            <a:r>
              <a:rPr b="0" i="0" lang="en-AU">
                <a:latin typeface="Arial"/>
                <a:ea typeface="Arial"/>
                <a:cs typeface="Arial"/>
                <a:sym typeface="Arial"/>
              </a:rPr>
              <a:t>24.5%</a:t>
            </a:r>
            <a:endParaRPr/>
          </a:p>
          <a:p>
            <a:pPr indent="-344488" lvl="0" marL="344488" rtl="0" algn="l">
              <a:lnSpc>
                <a:spcPct val="120000"/>
              </a:lnSpc>
              <a:spcBef>
                <a:spcPts val="1600"/>
              </a:spcBef>
              <a:spcAft>
                <a:spcPts val="0"/>
              </a:spcAft>
              <a:buSzPts val="1800"/>
              <a:buChar char="▪"/>
            </a:pPr>
            <a:r>
              <a:rPr b="1" i="0" lang="en-AU">
                <a:latin typeface="Arial"/>
                <a:ea typeface="Arial"/>
                <a:cs typeface="Arial"/>
                <a:sym typeface="Arial"/>
              </a:rPr>
              <a:t>services: </a:t>
            </a:r>
            <a:r>
              <a:rPr b="0" i="0" lang="en-AU">
                <a:latin typeface="Arial"/>
                <a:ea typeface="Arial"/>
                <a:cs typeface="Arial"/>
                <a:sym typeface="Arial"/>
              </a:rPr>
              <a:t>57.2% (2017 est.)</a:t>
            </a:r>
            <a:endParaRPr/>
          </a:p>
        </p:txBody>
      </p:sp>
      <p:pic>
        <p:nvPicPr>
          <p:cNvPr id="177" name="Google Shape;177;p20"/>
          <p:cNvPicPr preferRelativeResize="0"/>
          <p:nvPr>
            <p:ph idx="2" type="body"/>
          </p:nvPr>
        </p:nvPicPr>
        <p:blipFill rotWithShape="1">
          <a:blip r:embed="rId3">
            <a:alphaModFix/>
          </a:blip>
          <a:srcRect b="0" l="0" r="0" t="0"/>
          <a:stretch/>
        </p:blipFill>
        <p:spPr>
          <a:xfrm>
            <a:off x="6308766" y="1487939"/>
            <a:ext cx="4997533" cy="512618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1"/>
          <p:cNvSpPr txBox="1"/>
          <p:nvPr>
            <p:ph type="title"/>
          </p:nvPr>
        </p:nvSpPr>
        <p:spPr>
          <a:xfrm>
            <a:off x="2611808" y="808056"/>
            <a:ext cx="7958331" cy="1077229"/>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chemeClr val="lt1"/>
              </a:buClr>
              <a:buSzPts val="3400"/>
              <a:buFont typeface="Arial"/>
              <a:buNone/>
            </a:pPr>
            <a:r>
              <a:rPr lang="en-AU"/>
              <a:t>Political Economic Framework:</a:t>
            </a:r>
            <a:br>
              <a:rPr lang="en-AU"/>
            </a:br>
            <a:r>
              <a:rPr lang="en-AU"/>
              <a:t>Post Keynesian </a:t>
            </a:r>
            <a:endParaRPr/>
          </a:p>
        </p:txBody>
      </p:sp>
      <p:sp>
        <p:nvSpPr>
          <p:cNvPr id="183" name="Google Shape;183;p21"/>
          <p:cNvSpPr txBox="1"/>
          <p:nvPr>
            <p:ph idx="1" type="body"/>
          </p:nvPr>
        </p:nvSpPr>
        <p:spPr>
          <a:xfrm>
            <a:off x="2724118" y="2107782"/>
            <a:ext cx="7796540" cy="3997828"/>
          </a:xfrm>
          <a:prstGeom prst="rect">
            <a:avLst/>
          </a:prstGeom>
          <a:noFill/>
          <a:ln>
            <a:noFill/>
          </a:ln>
        </p:spPr>
        <p:txBody>
          <a:bodyPr anchorCtr="0" anchor="ctr" bIns="45700" lIns="91425" spcFirstLastPara="1" rIns="91425" wrap="square" tIns="45700">
            <a:noAutofit/>
          </a:bodyPr>
          <a:lstStyle/>
          <a:p>
            <a:pPr indent="-344488" lvl="0" marL="344488" rtl="0" algn="l">
              <a:lnSpc>
                <a:spcPct val="120000"/>
              </a:lnSpc>
              <a:spcBef>
                <a:spcPts val="0"/>
              </a:spcBef>
              <a:spcAft>
                <a:spcPts val="0"/>
              </a:spcAft>
              <a:buSzPts val="1800"/>
              <a:buChar char="▪"/>
            </a:pPr>
            <a:r>
              <a:rPr lang="en-AU"/>
              <a:t>concerned primarily with the depiction of an economic system expanding over time in the context of history</a:t>
            </a:r>
            <a:endParaRPr/>
          </a:p>
          <a:p>
            <a:pPr indent="-230188" lvl="0" marL="344488" rtl="0" algn="l">
              <a:lnSpc>
                <a:spcPct val="120000"/>
              </a:lnSpc>
              <a:spcBef>
                <a:spcPts val="1600"/>
              </a:spcBef>
              <a:spcAft>
                <a:spcPts val="0"/>
              </a:spcAft>
              <a:buSzPts val="1800"/>
              <a:buNone/>
            </a:pPr>
            <a:r>
              <a:t/>
            </a:r>
            <a:endParaRPr/>
          </a:p>
          <a:p>
            <a:pPr indent="-344488" lvl="0" marL="344488" rtl="0" algn="l">
              <a:lnSpc>
                <a:spcPct val="120000"/>
              </a:lnSpc>
              <a:spcBef>
                <a:spcPts val="1600"/>
              </a:spcBef>
              <a:spcAft>
                <a:spcPts val="0"/>
              </a:spcAft>
              <a:buSzPts val="1800"/>
              <a:buChar char="▪"/>
            </a:pPr>
            <a:r>
              <a:rPr lang="en-AU"/>
              <a:t>investment and savings behavior that this influence of past history and expectations about the future is felt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2"/>
          <p:cNvSpPr txBox="1"/>
          <p:nvPr>
            <p:ph type="title"/>
          </p:nvPr>
        </p:nvSpPr>
        <p:spPr>
          <a:xfrm>
            <a:off x="2611808" y="808056"/>
            <a:ext cx="7958331" cy="1077229"/>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chemeClr val="lt1"/>
              </a:buClr>
              <a:buSzPts val="3400"/>
              <a:buFont typeface="Arial"/>
              <a:buNone/>
            </a:pPr>
            <a:r>
              <a:rPr lang="en-AU"/>
              <a:t>Political  Economic Framework II</a:t>
            </a:r>
            <a:endParaRPr/>
          </a:p>
        </p:txBody>
      </p:sp>
      <p:sp>
        <p:nvSpPr>
          <p:cNvPr id="189" name="Google Shape;189;p22"/>
          <p:cNvSpPr txBox="1"/>
          <p:nvPr>
            <p:ph idx="1" type="body"/>
          </p:nvPr>
        </p:nvSpPr>
        <p:spPr>
          <a:xfrm>
            <a:off x="6590973" y="2052116"/>
            <a:ext cx="4314485" cy="3997828"/>
          </a:xfrm>
          <a:prstGeom prst="rect">
            <a:avLst/>
          </a:prstGeom>
          <a:noFill/>
          <a:ln>
            <a:noFill/>
          </a:ln>
        </p:spPr>
        <p:txBody>
          <a:bodyPr anchorCtr="0" anchor="ctr" bIns="45700" lIns="91425" spcFirstLastPara="1" rIns="91425" wrap="square" tIns="45700">
            <a:noAutofit/>
          </a:bodyPr>
          <a:lstStyle/>
          <a:p>
            <a:pPr indent="-344488" lvl="0" marL="344488" rtl="0" algn="l">
              <a:lnSpc>
                <a:spcPct val="120000"/>
              </a:lnSpc>
              <a:spcBef>
                <a:spcPts val="0"/>
              </a:spcBef>
              <a:spcAft>
                <a:spcPts val="0"/>
              </a:spcAft>
              <a:buSzPts val="1800"/>
              <a:buChar char="▪"/>
            </a:pPr>
            <a:r>
              <a:rPr lang="en-AU"/>
              <a:t>Macroeconomic disequilibrium:</a:t>
            </a:r>
            <a:endParaRPr/>
          </a:p>
          <a:p>
            <a:pPr indent="-338138" lvl="1" marL="795338" rtl="0" algn="l">
              <a:lnSpc>
                <a:spcPct val="120000"/>
              </a:lnSpc>
              <a:spcBef>
                <a:spcPts val="1100"/>
              </a:spcBef>
              <a:spcAft>
                <a:spcPts val="0"/>
              </a:spcAft>
              <a:buSzPts val="1620"/>
              <a:buChar char="▪"/>
            </a:pPr>
            <a:r>
              <a:rPr lang="en-AU"/>
              <a:t>Investment </a:t>
            </a:r>
            <a:endParaRPr/>
          </a:p>
          <a:p>
            <a:pPr indent="-338138" lvl="1" marL="795338" rtl="0" algn="l">
              <a:lnSpc>
                <a:spcPct val="120000"/>
              </a:lnSpc>
              <a:spcBef>
                <a:spcPts val="1100"/>
              </a:spcBef>
              <a:spcAft>
                <a:spcPts val="0"/>
              </a:spcAft>
              <a:buSzPts val="1620"/>
              <a:buChar char="▪"/>
            </a:pPr>
            <a:r>
              <a:rPr lang="en-AU"/>
              <a:t>Current Account</a:t>
            </a:r>
            <a:endParaRPr/>
          </a:p>
          <a:p>
            <a:pPr indent="-338138" lvl="1" marL="795338" rtl="0" algn="l">
              <a:lnSpc>
                <a:spcPct val="120000"/>
              </a:lnSpc>
              <a:spcBef>
                <a:spcPts val="1100"/>
              </a:spcBef>
              <a:spcAft>
                <a:spcPts val="0"/>
              </a:spcAft>
              <a:buSzPts val="1620"/>
              <a:buChar char="▪"/>
            </a:pPr>
            <a:r>
              <a:rPr lang="en-AU"/>
              <a:t>Working Age Population</a:t>
            </a:r>
            <a:endParaRPr/>
          </a:p>
          <a:p>
            <a:pPr indent="-338138" lvl="1" marL="795338" rtl="0" algn="l">
              <a:lnSpc>
                <a:spcPct val="120000"/>
              </a:lnSpc>
              <a:spcBef>
                <a:spcPts val="1100"/>
              </a:spcBef>
              <a:spcAft>
                <a:spcPts val="0"/>
              </a:spcAft>
              <a:buSzPts val="1620"/>
              <a:buChar char="▪"/>
            </a:pPr>
            <a:r>
              <a:rPr lang="en-AU"/>
              <a:t>Productivity </a:t>
            </a:r>
            <a:endParaRPr/>
          </a:p>
        </p:txBody>
      </p:sp>
      <p:pic>
        <p:nvPicPr>
          <p:cNvPr id="190" name="Google Shape;190;p22"/>
          <p:cNvPicPr preferRelativeResize="0"/>
          <p:nvPr/>
        </p:nvPicPr>
        <p:blipFill rotWithShape="1">
          <a:blip r:embed="rId3">
            <a:alphaModFix/>
          </a:blip>
          <a:srcRect b="0" l="0" r="0" t="0"/>
          <a:stretch/>
        </p:blipFill>
        <p:spPr>
          <a:xfrm>
            <a:off x="1527180" y="1738915"/>
            <a:ext cx="4272077" cy="462423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23"/>
          <p:cNvSpPr txBox="1"/>
          <p:nvPr>
            <p:ph type="title"/>
          </p:nvPr>
        </p:nvSpPr>
        <p:spPr>
          <a:xfrm>
            <a:off x="2463367" y="252351"/>
            <a:ext cx="7958331" cy="169184"/>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chemeClr val="lt1"/>
              </a:buClr>
              <a:buSzPts val="3060"/>
              <a:buFont typeface="Arial"/>
              <a:buNone/>
            </a:pPr>
            <a:r>
              <a:rPr lang="en-AU" sz="3060"/>
              <a:t>External : Balance of Payments</a:t>
            </a:r>
            <a:endParaRPr sz="3060"/>
          </a:p>
        </p:txBody>
      </p:sp>
      <p:pic>
        <p:nvPicPr>
          <p:cNvPr id="196" name="Google Shape;196;p23"/>
          <p:cNvPicPr preferRelativeResize="0"/>
          <p:nvPr>
            <p:ph idx="1" type="body"/>
          </p:nvPr>
        </p:nvPicPr>
        <p:blipFill rotWithShape="1">
          <a:blip r:embed="rId3">
            <a:alphaModFix/>
          </a:blip>
          <a:srcRect b="0" l="0" r="0" t="0"/>
          <a:stretch/>
        </p:blipFill>
        <p:spPr>
          <a:xfrm>
            <a:off x="1148516" y="1768125"/>
            <a:ext cx="4514476" cy="3997325"/>
          </a:xfrm>
          <a:prstGeom prst="rect">
            <a:avLst/>
          </a:prstGeom>
          <a:noFill/>
          <a:ln>
            <a:noFill/>
          </a:ln>
        </p:spPr>
      </p:pic>
      <p:pic>
        <p:nvPicPr>
          <p:cNvPr id="197" name="Google Shape;197;p23"/>
          <p:cNvPicPr preferRelativeResize="0"/>
          <p:nvPr/>
        </p:nvPicPr>
        <p:blipFill rotWithShape="1">
          <a:blip r:embed="rId4">
            <a:alphaModFix/>
          </a:blip>
          <a:srcRect b="0" l="0" r="0" t="0"/>
          <a:stretch/>
        </p:blipFill>
        <p:spPr>
          <a:xfrm>
            <a:off x="6293250" y="1768125"/>
            <a:ext cx="4723020" cy="408858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4"/>
          <p:cNvSpPr txBox="1"/>
          <p:nvPr>
            <p:ph type="title"/>
          </p:nvPr>
        </p:nvSpPr>
        <p:spPr>
          <a:xfrm>
            <a:off x="2611808" y="326570"/>
            <a:ext cx="7958331" cy="1120735"/>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chemeClr val="lt1"/>
              </a:buClr>
              <a:buSzPts val="3400"/>
              <a:buFont typeface="Arial"/>
              <a:buNone/>
            </a:pPr>
            <a:r>
              <a:rPr lang="en-AU"/>
              <a:t>Potential Growth Rate:  Working Age Population &amp; Productivity </a:t>
            </a:r>
            <a:endParaRPr/>
          </a:p>
        </p:txBody>
      </p:sp>
      <p:pic>
        <p:nvPicPr>
          <p:cNvPr id="203" name="Google Shape;203;p24"/>
          <p:cNvPicPr preferRelativeResize="0"/>
          <p:nvPr>
            <p:ph idx="1" type="body"/>
          </p:nvPr>
        </p:nvPicPr>
        <p:blipFill rotWithShape="1">
          <a:blip r:embed="rId3">
            <a:alphaModFix/>
          </a:blip>
          <a:srcRect b="0" l="0" r="0" t="0"/>
          <a:stretch/>
        </p:blipFill>
        <p:spPr>
          <a:xfrm>
            <a:off x="1014351" y="2276104"/>
            <a:ext cx="5711611" cy="3483430"/>
          </a:xfrm>
          <a:prstGeom prst="rect">
            <a:avLst/>
          </a:prstGeom>
          <a:noFill/>
          <a:ln>
            <a:noFill/>
          </a:ln>
        </p:spPr>
      </p:pic>
      <p:pic>
        <p:nvPicPr>
          <p:cNvPr id="204" name="Google Shape;204;p24"/>
          <p:cNvPicPr preferRelativeResize="0"/>
          <p:nvPr/>
        </p:nvPicPr>
        <p:blipFill rotWithShape="1">
          <a:blip r:embed="rId4">
            <a:alphaModFix/>
          </a:blip>
          <a:srcRect b="0" l="0" r="0" t="0"/>
          <a:stretch/>
        </p:blipFill>
        <p:spPr>
          <a:xfrm>
            <a:off x="6725962" y="2276103"/>
            <a:ext cx="4402687" cy="348343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25"/>
          <p:cNvSpPr txBox="1"/>
          <p:nvPr>
            <p:ph type="title"/>
          </p:nvPr>
        </p:nvSpPr>
        <p:spPr>
          <a:xfrm>
            <a:off x="2611808" y="808056"/>
            <a:ext cx="7958331" cy="1077229"/>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chemeClr val="lt1"/>
              </a:buClr>
              <a:buSzPts val="3400"/>
              <a:buFont typeface="Arial"/>
              <a:buNone/>
            </a:pPr>
            <a:r>
              <a:rPr lang="en-AU"/>
              <a:t> Warranted Growth Rate: Investment</a:t>
            </a:r>
            <a:endParaRPr/>
          </a:p>
        </p:txBody>
      </p:sp>
      <p:pic>
        <p:nvPicPr>
          <p:cNvPr id="210" name="Google Shape;210;p25"/>
          <p:cNvPicPr preferRelativeResize="0"/>
          <p:nvPr>
            <p:ph idx="1" type="body"/>
          </p:nvPr>
        </p:nvPicPr>
        <p:blipFill rotWithShape="1">
          <a:blip r:embed="rId3">
            <a:alphaModFix/>
          </a:blip>
          <a:srcRect b="0" l="0" r="0" t="0"/>
          <a:stretch/>
        </p:blipFill>
        <p:spPr>
          <a:xfrm>
            <a:off x="3150738" y="2226624"/>
            <a:ext cx="4878640" cy="296978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pic>
        <p:nvPicPr>
          <p:cNvPr id="215" name="Google Shape;215;p26"/>
          <p:cNvPicPr preferRelativeResize="0"/>
          <p:nvPr/>
        </p:nvPicPr>
        <p:blipFill rotWithShape="1">
          <a:blip r:embed="rId3">
            <a:alphaModFix/>
          </a:blip>
          <a:srcRect b="0" l="0" r="0" t="0"/>
          <a:stretch/>
        </p:blipFill>
        <p:spPr>
          <a:xfrm>
            <a:off x="5993183" y="1942111"/>
            <a:ext cx="4371316" cy="2675468"/>
          </a:xfrm>
          <a:prstGeom prst="rect">
            <a:avLst/>
          </a:prstGeom>
          <a:noFill/>
          <a:ln>
            <a:noFill/>
          </a:ln>
        </p:spPr>
      </p:pic>
      <p:sp>
        <p:nvSpPr>
          <p:cNvPr id="216" name="Google Shape;216;p26"/>
          <p:cNvSpPr txBox="1"/>
          <p:nvPr>
            <p:ph type="title"/>
          </p:nvPr>
        </p:nvSpPr>
        <p:spPr>
          <a:xfrm>
            <a:off x="2661289" y="92663"/>
            <a:ext cx="7958331" cy="1077229"/>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chemeClr val="lt1"/>
              </a:buClr>
              <a:buSzPts val="3400"/>
              <a:buFont typeface="Arial"/>
              <a:buNone/>
            </a:pPr>
            <a:r>
              <a:rPr lang="en-AU"/>
              <a:t>Do we see connections??</a:t>
            </a:r>
            <a:endParaRPr/>
          </a:p>
        </p:txBody>
      </p:sp>
      <p:pic>
        <p:nvPicPr>
          <p:cNvPr id="217" name="Google Shape;217;p26"/>
          <p:cNvPicPr preferRelativeResize="0"/>
          <p:nvPr/>
        </p:nvPicPr>
        <p:blipFill rotWithShape="1">
          <a:blip r:embed="rId4">
            <a:alphaModFix/>
          </a:blip>
          <a:srcRect b="0" l="0" r="0" t="0"/>
          <a:stretch/>
        </p:blipFill>
        <p:spPr>
          <a:xfrm>
            <a:off x="832510" y="384902"/>
            <a:ext cx="4395690" cy="2386007"/>
          </a:xfrm>
          <a:prstGeom prst="rect">
            <a:avLst/>
          </a:prstGeom>
          <a:noFill/>
          <a:ln>
            <a:noFill/>
          </a:ln>
        </p:spPr>
      </p:pic>
      <p:pic>
        <p:nvPicPr>
          <p:cNvPr id="218" name="Google Shape;218;p26"/>
          <p:cNvPicPr preferRelativeResize="0"/>
          <p:nvPr/>
        </p:nvPicPr>
        <p:blipFill rotWithShape="1">
          <a:blip r:embed="rId5">
            <a:alphaModFix/>
          </a:blip>
          <a:srcRect b="0" l="0" r="0" t="0"/>
          <a:stretch/>
        </p:blipFill>
        <p:spPr>
          <a:xfrm>
            <a:off x="1816473" y="4517737"/>
            <a:ext cx="5842823" cy="209286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27"/>
          <p:cNvSpPr txBox="1"/>
          <p:nvPr>
            <p:ph type="title"/>
          </p:nvPr>
        </p:nvSpPr>
        <p:spPr>
          <a:xfrm>
            <a:off x="2611808" y="808056"/>
            <a:ext cx="7958331" cy="1077229"/>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chemeClr val="lt1"/>
              </a:buClr>
              <a:buSzPts val="3400"/>
              <a:buFont typeface="Arial"/>
              <a:buNone/>
            </a:pPr>
            <a:r>
              <a:rPr lang="en-AU"/>
              <a:t>Issues and Problems </a:t>
            </a:r>
            <a:endParaRPr/>
          </a:p>
        </p:txBody>
      </p:sp>
      <p:sp>
        <p:nvSpPr>
          <p:cNvPr id="224" name="Google Shape;224;p27"/>
          <p:cNvSpPr txBox="1"/>
          <p:nvPr>
            <p:ph idx="1" type="body"/>
          </p:nvPr>
        </p:nvSpPr>
        <p:spPr>
          <a:xfrm>
            <a:off x="2773599" y="2052116"/>
            <a:ext cx="7796540" cy="3997828"/>
          </a:xfrm>
          <a:prstGeom prst="rect">
            <a:avLst/>
          </a:prstGeom>
          <a:noFill/>
          <a:ln>
            <a:noFill/>
          </a:ln>
        </p:spPr>
        <p:txBody>
          <a:bodyPr anchorCtr="0" anchor="ctr" bIns="45700" lIns="91425" spcFirstLastPara="1" rIns="91425" wrap="square" tIns="45700">
            <a:noAutofit/>
          </a:bodyPr>
          <a:lstStyle/>
          <a:p>
            <a:pPr indent="-344488" lvl="0" marL="344488" rtl="0" algn="l">
              <a:lnSpc>
                <a:spcPct val="120000"/>
              </a:lnSpc>
              <a:spcBef>
                <a:spcPts val="0"/>
              </a:spcBef>
              <a:spcAft>
                <a:spcPts val="0"/>
              </a:spcAft>
              <a:buSzPts val="1800"/>
              <a:buChar char="▪"/>
            </a:pPr>
            <a:r>
              <a:rPr lang="en-AU"/>
              <a:t>Availability of data</a:t>
            </a:r>
            <a:endParaRPr/>
          </a:p>
          <a:p>
            <a:pPr indent="-344488" lvl="0" marL="344488" rtl="0" algn="l">
              <a:lnSpc>
                <a:spcPct val="120000"/>
              </a:lnSpc>
              <a:spcBef>
                <a:spcPts val="1600"/>
              </a:spcBef>
              <a:spcAft>
                <a:spcPts val="0"/>
              </a:spcAft>
              <a:buSzPts val="1800"/>
              <a:buChar char="▪"/>
            </a:pPr>
            <a:r>
              <a:rPr lang="en-AU"/>
              <a:t>Overdepence on human capital?</a:t>
            </a:r>
            <a:endParaRPr/>
          </a:p>
          <a:p>
            <a:pPr indent="-344488" lvl="0" marL="344488" rtl="0" algn="l">
              <a:lnSpc>
                <a:spcPct val="120000"/>
              </a:lnSpc>
              <a:spcBef>
                <a:spcPts val="1600"/>
              </a:spcBef>
              <a:spcAft>
                <a:spcPts val="0"/>
              </a:spcAft>
              <a:buSzPts val="1800"/>
              <a:buChar char="▪"/>
            </a:pPr>
            <a:r>
              <a:rPr lang="en-AU"/>
              <a:t>Informal sector?</a:t>
            </a:r>
            <a:endParaRPr/>
          </a:p>
          <a:p>
            <a:pPr indent="-230188" lvl="0" marL="344488" rtl="0" algn="l">
              <a:lnSpc>
                <a:spcPct val="120000"/>
              </a:lnSpc>
              <a:spcBef>
                <a:spcPts val="1600"/>
              </a:spcBef>
              <a:spcAft>
                <a:spcPts val="0"/>
              </a:spcAft>
              <a:buSzPts val="1800"/>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28"/>
          <p:cNvSpPr txBox="1"/>
          <p:nvPr>
            <p:ph type="title"/>
          </p:nvPr>
        </p:nvSpPr>
        <p:spPr>
          <a:xfrm>
            <a:off x="2611808" y="808056"/>
            <a:ext cx="7958331" cy="1077229"/>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chemeClr val="lt1"/>
              </a:buClr>
              <a:buSzPts val="3400"/>
              <a:buFont typeface="Arial"/>
              <a:buNone/>
            </a:pPr>
            <a:r>
              <a:rPr lang="en-AU"/>
              <a:t>So Whats Good with Ghana?</a:t>
            </a:r>
            <a:endParaRPr/>
          </a:p>
        </p:txBody>
      </p:sp>
      <p:sp>
        <p:nvSpPr>
          <p:cNvPr id="230" name="Google Shape;230;p28"/>
          <p:cNvSpPr txBox="1"/>
          <p:nvPr>
            <p:ph idx="1" type="body"/>
          </p:nvPr>
        </p:nvSpPr>
        <p:spPr>
          <a:xfrm>
            <a:off x="2773599" y="2052116"/>
            <a:ext cx="7796540" cy="3997828"/>
          </a:xfrm>
          <a:prstGeom prst="rect">
            <a:avLst/>
          </a:prstGeom>
          <a:noFill/>
          <a:ln>
            <a:noFill/>
          </a:ln>
        </p:spPr>
        <p:txBody>
          <a:bodyPr anchorCtr="0" anchor="ctr" bIns="45700" lIns="91425" spcFirstLastPara="1" rIns="91425" wrap="square" tIns="45700">
            <a:noAutofit/>
          </a:bodyPr>
          <a:lstStyle/>
          <a:p>
            <a:pPr indent="-344488" lvl="0" marL="344488" rtl="0" algn="l">
              <a:lnSpc>
                <a:spcPct val="120000"/>
              </a:lnSpc>
              <a:spcBef>
                <a:spcPts val="0"/>
              </a:spcBef>
              <a:spcAft>
                <a:spcPts val="0"/>
              </a:spcAft>
              <a:buSzPts val="1800"/>
              <a:buChar char="▪"/>
            </a:pPr>
            <a:r>
              <a:rPr lang="en-AU"/>
              <a:t>What does can PK predict?</a:t>
            </a:r>
            <a:endParaRPr/>
          </a:p>
          <a:p>
            <a:pPr indent="-344488" lvl="0" marL="344488" rtl="0" algn="l">
              <a:lnSpc>
                <a:spcPct val="120000"/>
              </a:lnSpc>
              <a:spcBef>
                <a:spcPts val="1600"/>
              </a:spcBef>
              <a:spcAft>
                <a:spcPts val="0"/>
              </a:spcAft>
              <a:buSzPts val="1800"/>
              <a:buChar char="▪"/>
            </a:pPr>
            <a:r>
              <a:rPr lang="en-AU"/>
              <a:t>How is Ghana doing?</a:t>
            </a:r>
            <a:endParaRPr/>
          </a:p>
          <a:p>
            <a:pPr indent="-344488" lvl="0" marL="344488" rtl="0" algn="l">
              <a:lnSpc>
                <a:spcPct val="120000"/>
              </a:lnSpc>
              <a:spcBef>
                <a:spcPts val="1600"/>
              </a:spcBef>
              <a:spcAft>
                <a:spcPts val="0"/>
              </a:spcAft>
              <a:buSzPts val="1800"/>
              <a:buChar char="▪"/>
            </a:pPr>
            <a:r>
              <a:rPr lang="en-AU"/>
              <a:t>What do others say?</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29"/>
          <p:cNvSpPr txBox="1"/>
          <p:nvPr>
            <p:ph type="ctrTitle"/>
          </p:nvPr>
        </p:nvSpPr>
        <p:spPr>
          <a:xfrm>
            <a:off x="1832490" y="2294720"/>
            <a:ext cx="5518066" cy="2268559"/>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chemeClr val="lt1"/>
              </a:buClr>
              <a:buSzPts val="6000"/>
              <a:buFont typeface="Arial"/>
              <a:buNone/>
            </a:pPr>
            <a:r>
              <a:rPr lang="en-AU"/>
              <a:t>The End</a:t>
            </a:r>
            <a:endParaRPr/>
          </a:p>
        </p:txBody>
      </p:sp>
      <p:sp>
        <p:nvSpPr>
          <p:cNvPr id="236" name="Google Shape;236;p29"/>
          <p:cNvSpPr txBox="1"/>
          <p:nvPr>
            <p:ph idx="1" type="subTitle"/>
          </p:nvPr>
        </p:nvSpPr>
        <p:spPr>
          <a:xfrm>
            <a:off x="2116657" y="4106883"/>
            <a:ext cx="5357600" cy="1956954"/>
          </a:xfrm>
          <a:prstGeom prst="rect">
            <a:avLst/>
          </a:prstGeom>
          <a:noFill/>
          <a:ln>
            <a:noFill/>
          </a:ln>
        </p:spPr>
        <p:txBody>
          <a:bodyPr anchorCtr="0" anchor="b" bIns="45700" lIns="91425" spcFirstLastPara="1" rIns="91425" wrap="square" tIns="0">
            <a:noAutofit/>
          </a:bodyPr>
          <a:lstStyle/>
          <a:p>
            <a:pPr indent="0" lvl="0" marL="0" rtl="0" algn="r">
              <a:lnSpc>
                <a:spcPct val="120000"/>
              </a:lnSpc>
              <a:spcBef>
                <a:spcPts val="0"/>
              </a:spcBef>
              <a:spcAft>
                <a:spcPts val="0"/>
              </a:spcAft>
              <a:buSzPts val="2160"/>
              <a:buNone/>
            </a:pPr>
            <a:r>
              <a:rPr lang="en-AU" sz="2400"/>
              <a:t>Questions?</a:t>
            </a:r>
            <a:endParaRPr sz="2400"/>
          </a:p>
        </p:txBody>
      </p:sp>
    </p:spTree>
  </p:cSld>
  <p:clrMapOvr>
    <a:masterClrMapping/>
  </p:clrMapOvr>
</p:sld>
</file>

<file path=ppt/theme/theme1.xml><?xml version="1.0" encoding="utf-8"?>
<a:theme xmlns:a="http://schemas.openxmlformats.org/drawingml/2006/main" xmlns:r="http://schemas.openxmlformats.org/officeDocument/2006/relationships" name="Madison">
  <a:themeElements>
    <a:clrScheme name="Madison">
      <a:dk1>
        <a:srgbClr val="000000"/>
      </a:dk1>
      <a:lt1>
        <a:srgbClr val="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